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3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310526"/>
          </a:xfrm>
        </p:spPr>
        <p:txBody>
          <a:bodyPr/>
          <a:lstStyle/>
          <a:p>
            <a:r>
              <a:rPr lang="ru-RU" sz="6600" i="1" dirty="0" smtClean="0">
                <a:solidFill>
                  <a:srgbClr val="C00000"/>
                </a:solidFill>
              </a:rPr>
              <a:t>С </a:t>
            </a:r>
            <a:br>
              <a:rPr lang="ru-RU" sz="6600" i="1" dirty="0" smtClean="0">
                <a:solidFill>
                  <a:srgbClr val="C00000"/>
                </a:solidFill>
              </a:rPr>
            </a:br>
            <a:r>
              <a:rPr lang="ru-RU" sz="6600" i="1" dirty="0" smtClean="0">
                <a:solidFill>
                  <a:srgbClr val="C00000"/>
                </a:solidFill>
              </a:rPr>
              <a:t/>
            </a:r>
            <a:br>
              <a:rPr lang="ru-RU" sz="6600" i="1" dirty="0" smtClean="0">
                <a:solidFill>
                  <a:srgbClr val="C00000"/>
                </a:solidFill>
              </a:rPr>
            </a:br>
            <a:r>
              <a:rPr lang="ru-RU" sz="6600" i="1" dirty="0" smtClean="0">
                <a:solidFill>
                  <a:srgbClr val="C00000"/>
                </a:solidFill>
              </a:rPr>
              <a:t/>
            </a:r>
            <a:br>
              <a:rPr lang="ru-RU" sz="6600" i="1" dirty="0" smtClean="0">
                <a:solidFill>
                  <a:srgbClr val="C00000"/>
                </a:solidFill>
              </a:rPr>
            </a:br>
            <a:r>
              <a:rPr lang="ru-RU" sz="6600" i="1" dirty="0" smtClean="0">
                <a:solidFill>
                  <a:srgbClr val="C00000"/>
                </a:solidFill>
              </a:rPr>
              <a:t/>
            </a:r>
            <a:br>
              <a:rPr lang="ru-RU" sz="6600" i="1" dirty="0" smtClean="0">
                <a:solidFill>
                  <a:srgbClr val="C00000"/>
                </a:solidFill>
              </a:rPr>
            </a:br>
            <a:r>
              <a:rPr lang="ru-RU" sz="6600" i="1" dirty="0" smtClean="0">
                <a:solidFill>
                  <a:srgbClr val="C00000"/>
                </a:solidFill>
              </a:rPr>
              <a:t/>
            </a:r>
            <a:br>
              <a:rPr lang="ru-RU" sz="6600" i="1" dirty="0" smtClean="0">
                <a:solidFill>
                  <a:srgbClr val="C00000"/>
                </a:solidFill>
              </a:rPr>
            </a:br>
            <a:r>
              <a:rPr lang="ru-RU" sz="6600" i="1" dirty="0" smtClean="0">
                <a:solidFill>
                  <a:srgbClr val="C00000"/>
                </a:solidFill>
              </a:rPr>
              <a:t/>
            </a:r>
            <a:br>
              <a:rPr lang="ru-RU" sz="6600" i="1" dirty="0" smtClean="0">
                <a:solidFill>
                  <a:srgbClr val="C00000"/>
                </a:solidFill>
              </a:rPr>
            </a:br>
            <a:r>
              <a:rPr lang="ru-RU" sz="6600" i="1" dirty="0" smtClean="0">
                <a:solidFill>
                  <a:srgbClr val="C00000"/>
                </a:solidFill>
              </a:rPr>
              <a:t/>
            </a:r>
            <a:br>
              <a:rPr lang="ru-RU" sz="6600" i="1" dirty="0" smtClean="0">
                <a:solidFill>
                  <a:srgbClr val="C00000"/>
                </a:solidFill>
              </a:rPr>
            </a:br>
            <a:r>
              <a:rPr lang="ru-RU" sz="6600" i="1" dirty="0" smtClean="0">
                <a:solidFill>
                  <a:srgbClr val="C00000"/>
                </a:solidFill>
              </a:rPr>
              <a:t/>
            </a:r>
            <a:br>
              <a:rPr lang="ru-RU" sz="6600" i="1" dirty="0" smtClean="0">
                <a:solidFill>
                  <a:srgbClr val="C00000"/>
                </a:solidFill>
              </a:rPr>
            </a:br>
            <a:r>
              <a:rPr lang="ru-RU" sz="6600" i="1" dirty="0" smtClean="0">
                <a:solidFill>
                  <a:srgbClr val="C00000"/>
                </a:solidFill>
              </a:rPr>
              <a:t/>
            </a:r>
            <a:br>
              <a:rPr lang="ru-RU" sz="6600" i="1" dirty="0" smtClean="0">
                <a:solidFill>
                  <a:srgbClr val="C00000"/>
                </a:solidFill>
              </a:rPr>
            </a:br>
            <a:r>
              <a:rPr lang="ru-RU" sz="6600" i="1" dirty="0" smtClean="0">
                <a:solidFill>
                  <a:srgbClr val="C00000"/>
                </a:solidFill>
              </a:rPr>
              <a:t/>
            </a:r>
            <a:br>
              <a:rPr lang="ru-RU" sz="6600" i="1" dirty="0" smtClean="0">
                <a:solidFill>
                  <a:srgbClr val="C00000"/>
                </a:solidFill>
              </a:rPr>
            </a:br>
            <a:r>
              <a:rPr lang="ru-RU" sz="6600" i="1" dirty="0" smtClean="0">
                <a:solidFill>
                  <a:srgbClr val="C00000"/>
                </a:solidFill>
              </a:rPr>
              <a:t/>
            </a:r>
            <a:br>
              <a:rPr lang="ru-RU" sz="6600" i="1" dirty="0" smtClean="0">
                <a:solidFill>
                  <a:srgbClr val="C00000"/>
                </a:solidFill>
              </a:rPr>
            </a:br>
            <a:r>
              <a:rPr lang="ru-RU" sz="6600" i="1" dirty="0" smtClean="0">
                <a:solidFill>
                  <a:srgbClr val="C00000"/>
                </a:solidFill>
              </a:rPr>
              <a:t>С  Днём рождения, Детский сад!</a:t>
            </a:r>
            <a:endParaRPr lang="ru-RU" sz="6600" i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12976"/>
            <a:ext cx="3698309" cy="2817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00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" y="-6654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428604"/>
            <a:ext cx="5209522" cy="390714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7545" y="486916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С 1981 года работает у нас в детском саду (а с 2004 года в нашей группе) помощником воспитателя Валентина Михайловна Башмакова.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Всё на ней: полы, посуда,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Наша няня просто чудо!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9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20180115_1529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500042"/>
            <a:ext cx="3804056" cy="5072074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0180115_1558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500042"/>
            <a:ext cx="3786214" cy="5000636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99592" y="5877272"/>
            <a:ext cx="731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Подарки к юбилею сада от Миланы и Вари и их родителей.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5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9511" y="620688"/>
            <a:ext cx="878497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 юбилеем, садик наш любимый!</a:t>
            </a:r>
          </a:p>
          <a:p>
            <a:endParaRPr lang="ru-RU" dirty="0"/>
          </a:p>
          <a:p>
            <a:r>
              <a:rPr lang="ru-RU" dirty="0" smtClean="0"/>
              <a:t>Самый лучший, самый дорогой!                                И мамы чтоб не волновались,</a:t>
            </a:r>
          </a:p>
          <a:p>
            <a:r>
              <a:rPr lang="ru-RU" dirty="0" smtClean="0"/>
              <a:t>Ты такой нам всем необходимый,                              Папы помогали каждый день,</a:t>
            </a:r>
          </a:p>
          <a:p>
            <a:r>
              <a:rPr lang="ru-RU" dirty="0" smtClean="0"/>
              <a:t>Мы растём и учимся с тобой.                                     Чтоб столы и стулья не ломались,</a:t>
            </a:r>
          </a:p>
          <a:p>
            <a:r>
              <a:rPr lang="ru-RU" dirty="0" smtClean="0"/>
              <a:t>                                                                                       А служили целый век.</a:t>
            </a:r>
            <a:endParaRPr lang="ru-RU" dirty="0"/>
          </a:p>
          <a:p>
            <a:r>
              <a:rPr lang="ru-RU" dirty="0"/>
              <a:t>4</a:t>
            </a:r>
            <a:r>
              <a:rPr lang="ru-RU" dirty="0" smtClean="0"/>
              <a:t>5 лет! Да ты уже как дядя!                                        Чтоб игрушек новеньких хватило:</a:t>
            </a:r>
          </a:p>
          <a:p>
            <a:r>
              <a:rPr lang="ru-RU" dirty="0" smtClean="0"/>
              <a:t>В меру взрослый, полный свежих сил.                      Кукол, </a:t>
            </a:r>
            <a:r>
              <a:rPr lang="ru-RU" dirty="0"/>
              <a:t>к</a:t>
            </a:r>
            <a:r>
              <a:rPr lang="ru-RU" dirty="0" smtClean="0"/>
              <a:t>расок и карандашей,</a:t>
            </a:r>
          </a:p>
          <a:p>
            <a:r>
              <a:rPr lang="ru-RU" dirty="0" smtClean="0"/>
              <a:t>И ребятам большего не надо:                                      Чтобы за обедом всё съедалось</a:t>
            </a:r>
          </a:p>
          <a:p>
            <a:r>
              <a:rPr lang="ru-RU" dirty="0" smtClean="0"/>
              <a:t>Лишь бы всех желающих вместил!                            И у взрослых и у малышей.</a:t>
            </a:r>
          </a:p>
          <a:p>
            <a:endParaRPr lang="ru-RU" dirty="0"/>
          </a:p>
          <a:p>
            <a:r>
              <a:rPr lang="ru-RU" dirty="0" smtClean="0"/>
              <a:t>А ещё чтоб были все здоровы:                                    Чтобы в «Дружбе» дети улыбались,</a:t>
            </a:r>
          </a:p>
          <a:p>
            <a:r>
              <a:rPr lang="ru-RU" dirty="0" smtClean="0"/>
              <a:t>От детей до нянь и поваров,                                        Чтобы счастлив был весь персонал,</a:t>
            </a:r>
          </a:p>
          <a:p>
            <a:r>
              <a:rPr lang="ru-RU" dirty="0" smtClean="0"/>
              <a:t>Чтобы каждый день ребята снова,                              Чтобы планы и мечты сбывались,</a:t>
            </a:r>
          </a:p>
          <a:p>
            <a:r>
              <a:rPr lang="ru-RU" dirty="0" smtClean="0"/>
              <a:t>В детский сад бежали вновь и вновь.                         И чтобы 19-й наш процветал!</a:t>
            </a:r>
          </a:p>
          <a:p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82" y="3140968"/>
            <a:ext cx="4025463" cy="3332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835696" y="1073897"/>
            <a:ext cx="5037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C00000"/>
                </a:solidFill>
              </a:rPr>
              <a:t>СПАСИБО</a:t>
            </a:r>
            <a:endParaRPr lang="ru-RU" sz="6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88" y="908720"/>
            <a:ext cx="4721629" cy="345638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707904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4581128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    </a:t>
            </a:r>
            <a:r>
              <a:rPr lang="ru-RU" dirty="0" smtClean="0"/>
              <a:t>Сегодня светлый и радостный праздник  -- день рождения детского сада.</a:t>
            </a:r>
          </a:p>
          <a:p>
            <a:pPr algn="ctr"/>
            <a:r>
              <a:rPr lang="ru-RU" dirty="0" smtClean="0"/>
              <a:t> Искренне всех поздравляем с этим праздником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 smtClean="0"/>
              <a:t>хотим пожелать терпения</a:t>
            </a:r>
            <a:r>
              <a:rPr lang="ru-RU" dirty="0" smtClean="0"/>
              <a:t>, </a:t>
            </a:r>
            <a:r>
              <a:rPr lang="ru-RU" dirty="0" smtClean="0"/>
              <a:t>замечательного настроения, </a:t>
            </a:r>
            <a:endParaRPr lang="ru-RU" dirty="0" smtClean="0"/>
          </a:p>
          <a:p>
            <a:pPr algn="ctr"/>
            <a:r>
              <a:rPr lang="ru-RU" dirty="0" smtClean="0"/>
              <a:t>крепких </a:t>
            </a:r>
            <a:r>
              <a:rPr lang="ru-RU" dirty="0" smtClean="0"/>
              <a:t>детских объятий и звонкого счастливого смеха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Добрых идей и светлой надежды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отменного здоровья и сопутствующей удачи!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33265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2800" b="1" i="1" dirty="0" smtClean="0">
                <a:solidFill>
                  <a:srgbClr val="C00000"/>
                </a:solidFill>
              </a:rPr>
              <a:t>С Днём рождения, Детский сад!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54278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Были мы когда-то малышами и ходили тоже в этот сад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64704"/>
            <a:ext cx="2443583" cy="332716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2495376" cy="332716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38" y="980728"/>
            <a:ext cx="2443583" cy="332716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51520" y="4595926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Листая время, обернёмся мы назад: </a:t>
            </a:r>
          </a:p>
          <a:p>
            <a:pPr algn="ctr"/>
            <a:r>
              <a:rPr lang="ru-RU" dirty="0" smtClean="0"/>
              <a:t>Сегодня мы поздравить с юбилеем спешим любимый сердцу детский сад.</a:t>
            </a:r>
          </a:p>
          <a:p>
            <a:pPr algn="ctr"/>
            <a:r>
              <a:rPr lang="ru-RU" dirty="0" smtClean="0"/>
              <a:t>Здесь первые шаги свои к наукам, бесценный опыт озорных идей.</a:t>
            </a:r>
          </a:p>
          <a:p>
            <a:pPr algn="ctr"/>
            <a:r>
              <a:rPr lang="ru-RU" dirty="0" smtClean="0"/>
              <a:t>Мы здесь умели убегать от скуки и научились выбирать друзей.</a:t>
            </a:r>
          </a:p>
          <a:p>
            <a:pPr algn="ctr"/>
            <a:r>
              <a:rPr lang="ru-RU" dirty="0" smtClean="0"/>
              <a:t>Сегодня мы идём своей дорогой,</a:t>
            </a:r>
          </a:p>
          <a:p>
            <a:pPr algn="ctr"/>
            <a:r>
              <a:rPr lang="ru-RU" dirty="0" smtClean="0"/>
              <a:t>Но в сердце каждый вспомнить будет рад весёлый, а порою даже строгий,</a:t>
            </a:r>
          </a:p>
          <a:p>
            <a:pPr algn="ctr"/>
            <a:r>
              <a:rPr lang="ru-RU" dirty="0" smtClean="0"/>
              <a:t>Уютный наш любимый детский сад!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9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718322" cy="557748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355976" y="620688"/>
            <a:ext cx="4559425" cy="5688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800" dirty="0" smtClean="0"/>
              <a:t>  </a:t>
            </a:r>
            <a:r>
              <a:rPr lang="ru-RU" sz="1900" dirty="0" smtClean="0">
                <a:solidFill>
                  <a:schemeClr val="tx1"/>
                </a:solidFill>
                <a:latin typeface="+mn-lt"/>
              </a:rPr>
              <a:t>Меня мама привела в этот детский сад в 1987 году. Моими воспитателями были Цыганкова Наталья Михайловна и Байкова Светлана Анатольевна, а младшим воспитателем была Башмакова Валентина Михайловна, которая теперь воспитывает моего сына.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+mn-lt"/>
              </a:rPr>
              <a:t>  Когда я вспоминаю детский сад, то в памяти всплывет тепло в глазах воспитателей, которые встречали меня каждое утро. Их внимание, доброта и забота остались в моей душе навсегда и спустя годы, когда пришло время отдавать своего сына в детский сад, я без раздумий выбрала этот сад. Это замечательное место, где проводит время мой сын, где он развивается, общается и мастерит поделки. Спасибо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!</a:t>
            </a:r>
            <a:endParaRPr lang="ru-RU" sz="19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4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3744416" cy="499255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35610" y="716308"/>
            <a:ext cx="42196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dirty="0" smtClean="0"/>
              <a:t>Посещал детский сад «Дружба», а сейчас вожу дочку. Первую воспитательницу звали Наталья Михайловна. Любимым занятием в садике было рисование, и ещё я любил собирать и разбирать машинки, что переросло в итоге в жизненные позиции. Автомобили – это моё любимое увлечение и по сегодняшний день. Закончил школу искусств, затем университет по специальности «Архитектура». О детском саде только лучшие воспоминания: «Вот бы сейчас так вкусно накормили, всему научили, и спать уложили!» Всех поздравляю с днём Рождения детского сада, пусть всегда будет в нём светло и уютно!»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3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5" y="764704"/>
            <a:ext cx="3597864" cy="479715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27984" y="785794"/>
            <a:ext cx="43204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Меня привели в садик родители в 1989 году. </a:t>
            </a:r>
          </a:p>
          <a:p>
            <a:pPr algn="just"/>
            <a:r>
              <a:rPr lang="ru-RU" dirty="0" smtClean="0"/>
              <a:t>Моими воспитателями были Зуева Нина Николаевна и Галина Александровна </a:t>
            </a:r>
            <a:r>
              <a:rPr lang="ru-RU" dirty="0" err="1" smtClean="0"/>
              <a:t>Шерина</a:t>
            </a:r>
            <a:r>
              <a:rPr lang="ru-RU" dirty="0" smtClean="0"/>
              <a:t>. Я ходил в группу  №12 , сегодня это группа №7»Радуга» и сюда ходит мой сын Матвей. В настоящее время я работаю на ООО «КИНЕФ» начальником смены 44 цеха. Имею два высших образования: «Академия управления и экономики» по специальности экономист и «ГУАП» по специальности Электроэнергетика и электротехника.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Я поздравляю с юбилеем любимый садик, желаю детишкам радости и смеха, а взрослым – в деле их успеха!   </a:t>
            </a:r>
          </a:p>
        </p:txBody>
      </p:sp>
    </p:spTree>
    <p:extLst>
      <p:ext uri="{BB962C8B-B14F-4D97-AF65-F5344CB8AC3E}">
        <p14:creationId xmlns:p14="http://schemas.microsoft.com/office/powerpoint/2010/main" val="42836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20180110_095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57166"/>
            <a:ext cx="7524771" cy="564357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79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3568" y="272837"/>
            <a:ext cx="7204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Детский сад является маленькой родиной для ребёнка. </a:t>
            </a:r>
            <a:endParaRPr lang="ru-RU" dirty="0" smtClean="0"/>
          </a:p>
          <a:p>
            <a:pPr algn="ctr"/>
            <a:r>
              <a:rPr lang="ru-RU" dirty="0" smtClean="0"/>
              <a:t>Это </a:t>
            </a:r>
            <a:r>
              <a:rPr lang="ru-RU" dirty="0" smtClean="0"/>
              <a:t>место, где он проводит большую часть времени.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 smtClean="0"/>
              <a:t>нашей задачей является формирование представлений </a:t>
            </a:r>
            <a:endParaRPr lang="ru-RU" dirty="0" smtClean="0"/>
          </a:p>
          <a:p>
            <a:pPr algn="ctr"/>
            <a:r>
              <a:rPr lang="ru-RU" dirty="0" smtClean="0"/>
              <a:t>о </a:t>
            </a:r>
            <a:r>
              <a:rPr lang="ru-RU" dirty="0" smtClean="0"/>
              <a:t>детском саде как о маленькой родине, </a:t>
            </a:r>
            <a:endParaRPr lang="ru-RU" dirty="0" smtClean="0"/>
          </a:p>
          <a:p>
            <a:pPr algn="ctr"/>
            <a:r>
              <a:rPr lang="ru-RU" dirty="0" smtClean="0"/>
              <a:t>необходимости </a:t>
            </a:r>
            <a:r>
              <a:rPr lang="ru-RU" dirty="0" smtClean="0"/>
              <a:t>беречь и любить, знать её историю.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В декабре 2017 года нашему детскому саду исполнилось 45 лет.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 smtClean="0"/>
              <a:t>в </a:t>
            </a:r>
            <a:r>
              <a:rPr lang="ru-RU" dirty="0" smtClean="0"/>
              <a:t>преддверии </a:t>
            </a:r>
            <a:r>
              <a:rPr lang="ru-RU" dirty="0" smtClean="0"/>
              <a:t>юбилея особенно актуальными была реализация проекта «С Днём </a:t>
            </a:r>
            <a:r>
              <a:rPr lang="ru-RU" dirty="0" smtClean="0"/>
              <a:t>рождения, </a:t>
            </a:r>
            <a:r>
              <a:rPr lang="ru-RU" dirty="0" smtClean="0"/>
              <a:t>Детский сад</a:t>
            </a:r>
            <a:r>
              <a:rPr lang="ru-RU" dirty="0" smtClean="0"/>
              <a:t>!».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Мы познакомили детей с историей сада, читали стихи, рассказы, рассматривали сюжетные картинки, </a:t>
            </a:r>
            <a:endParaRPr lang="ru-RU" dirty="0" smtClean="0"/>
          </a:p>
          <a:p>
            <a:pPr algn="ctr"/>
            <a:r>
              <a:rPr lang="ru-RU" dirty="0" smtClean="0"/>
              <a:t>альбомы</a:t>
            </a:r>
            <a:r>
              <a:rPr lang="ru-RU" dirty="0" smtClean="0"/>
              <a:t>: «Выпускники детского сада», «Любимые игрушки». </a:t>
            </a:r>
            <a:endParaRPr lang="ru-RU" dirty="0" smtClean="0"/>
          </a:p>
          <a:p>
            <a:pPr algn="ctr"/>
            <a:r>
              <a:rPr lang="ru-RU" dirty="0" smtClean="0"/>
              <a:t>Провели </a:t>
            </a:r>
            <a:r>
              <a:rPr lang="ru-RU" dirty="0" smtClean="0"/>
              <a:t>экскурсию по детскому саду. </a:t>
            </a:r>
            <a:endParaRPr lang="ru-RU" dirty="0" smtClean="0"/>
          </a:p>
          <a:p>
            <a:pPr algn="ctr"/>
            <a:r>
              <a:rPr lang="ru-RU" dirty="0" smtClean="0"/>
              <a:t>Беседовали </a:t>
            </a:r>
            <a:r>
              <a:rPr lang="ru-RU" dirty="0" smtClean="0"/>
              <a:t>на темы: «Что такое детский сад?», «Кто работает в саду?», «Мой лучший друг», «Кто же главный в детском саду?». </a:t>
            </a:r>
            <a:endParaRPr lang="ru-RU" dirty="0" smtClean="0"/>
          </a:p>
          <a:p>
            <a:pPr algn="ctr"/>
            <a:r>
              <a:rPr lang="ru-RU" dirty="0" smtClean="0"/>
              <a:t>Оформили </a:t>
            </a:r>
            <a:r>
              <a:rPr lang="ru-RU" dirty="0" smtClean="0"/>
              <a:t>поздравительную газету «С Днём </a:t>
            </a:r>
            <a:r>
              <a:rPr lang="ru-RU" dirty="0" smtClean="0"/>
              <a:t>рождения, </a:t>
            </a:r>
            <a:r>
              <a:rPr lang="ru-RU" dirty="0" smtClean="0"/>
              <a:t>Детский сад!».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4797152"/>
            <a:ext cx="2519772" cy="1679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596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" y="0"/>
            <a:ext cx="9113594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20180111_160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9" y="428604"/>
            <a:ext cx="5929354" cy="444701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71600" y="535782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Детский сад хотим поздравить, процветанья пожелать,</a:t>
            </a:r>
          </a:p>
          <a:p>
            <a:pPr algn="ctr"/>
            <a:r>
              <a:rPr lang="ru-RU" dirty="0" smtClean="0"/>
              <a:t>И не будем мы лукавить – лучше садика не знаем!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1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269</TotalTime>
  <Words>825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Book Antiqua</vt:lpstr>
      <vt:lpstr>Century Gothic</vt:lpstr>
      <vt:lpstr>Courier New</vt:lpstr>
      <vt:lpstr>Lucida Sans</vt:lpstr>
      <vt:lpstr>Times New Roman</vt:lpstr>
      <vt:lpstr>Исполнительная</vt:lpstr>
      <vt:lpstr>С            С  Днём рождения, Детский сад!</vt:lpstr>
      <vt:lpstr>Презентация PowerPoint</vt:lpstr>
      <vt:lpstr>Были мы когда-то малышами и ходили тоже в этот сад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днём рождения  детский сад</dc:title>
  <dc:creator>Tatyana</dc:creator>
  <cp:lastModifiedBy>2</cp:lastModifiedBy>
  <cp:revision>44</cp:revision>
  <dcterms:created xsi:type="dcterms:W3CDTF">2018-01-10T19:00:37Z</dcterms:created>
  <dcterms:modified xsi:type="dcterms:W3CDTF">2018-01-17T11:37:34Z</dcterms:modified>
</cp:coreProperties>
</file>