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637DC-2FCB-4B93-856F-E175670E283C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DF7B-AEF6-45C2-A80A-2BB65D99A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93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33400"/>
            <a:ext cx="399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МДОУ «Детский сад № 19»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643446"/>
            <a:ext cx="405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Воспитатель Иванова Т.А.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1522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г. Кириши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714488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чтецов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«Вечная память павшим,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Родину жизнь отдавшим!»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0700"/>
            <a:ext cx="9296400" cy="684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2819400"/>
            <a:ext cx="4665133" cy="349885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928670"/>
            <a:ext cx="3819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Мир и дружба всем нужны,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Мир важней всего на свете,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земле, где нет войны,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Ночью спят спокойно дети.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82163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конкурсу готовились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его с нетерпением ждали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и родители.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Всем участникам вручили медали.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Стихи, прозвучавшие в исполнении детей, оставили в душе у всех радостные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светлые чувства.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4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668" y="18000"/>
            <a:ext cx="9205667" cy="68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65314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Конкурс, посвящённый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70-летию Великой Победы проводился в старшей группе «Радуга» в целях: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Формирования средствами поэзии уважения к бессмертному  воинскому подвигу.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Развития художественно-исполнительской способности детей.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Воспитания чувства гордости за свою Родину.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Выявления и поддержки талантов в художественном чтении.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3601" y="1087229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Майский праздник –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День Победы, 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Отмечает вся страна.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Боевые ордена!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 С ДИСКА С\2014-15\Победа\Марафон\Апрель\Конкурс чтецов Мы помним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699" y="2590800"/>
            <a:ext cx="3886200" cy="2914743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20000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99216"/>
            <a:ext cx="4699000" cy="35242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1" y="1447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Спасибо героям, спасибо солдатам,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Что мир подарили, тогда –в сорок пятом!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857496"/>
            <a:ext cx="4572000" cy="3429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3681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Героев чтить, не забывать,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имена хранить в бессмертных списках,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их отваги всем напоминать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класть цветы к подножью обелисков!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505200" cy="4978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без стрельбы и боли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Стало лучше и теплей.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теперь всё в нашей воле –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Сохраним мир для детей!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53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928802"/>
            <a:ext cx="3375446" cy="4500594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Мой прадед рассказывал мне о войне,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Как в танке сражались, горели в огне.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Теряли друзей, защищая страну.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84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0" y="30700"/>
            <a:ext cx="9120000" cy="684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829050" cy="5105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524000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мирное солнце сияет всем людям!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счастье и радость живут на планете!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мир очень нужен – и взрослым и детям!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54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362200"/>
            <a:ext cx="4812600" cy="360945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419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Слава павшим и живым –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 души спасибо им!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39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2015-04-29T12:15:53Z</dcterms:modified>
</cp:coreProperties>
</file>