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79" r:id="rId4"/>
    <p:sldId id="263" r:id="rId5"/>
    <p:sldId id="267" r:id="rId6"/>
    <p:sldId id="271" r:id="rId7"/>
    <p:sldId id="262" r:id="rId8"/>
    <p:sldId id="259" r:id="rId9"/>
    <p:sldId id="272" r:id="rId10"/>
    <p:sldId id="281" r:id="rId11"/>
    <p:sldId id="258" r:id="rId12"/>
    <p:sldId id="280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0" autoAdjust="0"/>
  </p:normalViewPr>
  <p:slideViewPr>
    <p:cSldViewPr>
      <p:cViewPr varScale="1">
        <p:scale>
          <a:sx n="75" d="100"/>
          <a:sy n="75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528DD-63FE-4622-B753-757210278129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4C5CF-20AB-410E-BC43-8626977E3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28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8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55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18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5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2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5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1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0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6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7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1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космос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87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116" y="923236"/>
            <a:ext cx="8676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Дню космонавтики</a:t>
            </a:r>
          </a:p>
          <a:p>
            <a:pPr algn="ctr"/>
            <a:r>
              <a:rPr lang="ru-RU" sz="8000" dirty="0" smtClean="0">
                <a:solidFill>
                  <a:srgbClr val="FFFF00"/>
                </a:solidFill>
              </a:rPr>
              <a:t>посвящается</a:t>
            </a:r>
            <a:endParaRPr lang="ru-RU" sz="8000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84984"/>
            <a:ext cx="4716016" cy="3144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980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555480" cy="3409068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22" y="2996952"/>
            <a:ext cx="4483442" cy="3640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5499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312368" cy="2484276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12" y="252010"/>
            <a:ext cx="3319263" cy="2489447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41" y="3789040"/>
            <a:ext cx="3491880" cy="2618910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03648" y="3143187"/>
            <a:ext cx="586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Совместные работы детей и родителей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596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2701"/>
            <a:ext cx="3173549" cy="4231399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581128"/>
            <a:ext cx="3173549" cy="2168860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66" y="202701"/>
            <a:ext cx="3851920" cy="2888940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92" y="3789040"/>
            <a:ext cx="3875593" cy="2856139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55734" y="1124744"/>
            <a:ext cx="8138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</a:t>
            </a:r>
            <a:br>
              <a:rPr lang="ru-RU" b="1" dirty="0" smtClean="0"/>
            </a:br>
            <a:r>
              <a:rPr lang="ru-RU" b="1" dirty="0" smtClean="0"/>
              <a:t>О</a:t>
            </a:r>
            <a:br>
              <a:rPr lang="ru-RU" b="1" dirty="0" smtClean="0"/>
            </a:br>
            <a:r>
              <a:rPr lang="ru-RU" b="1" dirty="0" smtClean="0"/>
              <a:t>С</a:t>
            </a:r>
            <a:br>
              <a:rPr lang="ru-RU" b="1" dirty="0" smtClean="0"/>
            </a:br>
            <a:r>
              <a:rPr lang="ru-RU" b="1" dirty="0" smtClean="0"/>
              <a:t>М</a:t>
            </a:r>
            <a:br>
              <a:rPr lang="ru-RU" b="1" dirty="0" smtClean="0"/>
            </a:br>
            <a:r>
              <a:rPr lang="ru-RU" b="1" dirty="0" smtClean="0"/>
              <a:t>О</a:t>
            </a:r>
            <a:br>
              <a:rPr lang="ru-RU" b="1" dirty="0" smtClean="0"/>
            </a:br>
            <a:r>
              <a:rPr lang="ru-RU" b="1" dirty="0" smtClean="0"/>
              <a:t>С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Г</a:t>
            </a:r>
            <a:br>
              <a:rPr lang="ru-RU" b="1" dirty="0" smtClean="0"/>
            </a:br>
            <a:r>
              <a:rPr lang="ru-RU" b="1" dirty="0" smtClean="0"/>
              <a:t>Л</a:t>
            </a:r>
            <a:br>
              <a:rPr lang="ru-RU" b="1" dirty="0" smtClean="0"/>
            </a:br>
            <a:r>
              <a:rPr lang="ru-RU" b="1" dirty="0" smtClean="0"/>
              <a:t>А</a:t>
            </a:r>
            <a:br>
              <a:rPr lang="ru-RU" b="1" dirty="0" smtClean="0"/>
            </a:br>
            <a:r>
              <a:rPr lang="ru-RU" b="1" dirty="0" smtClean="0"/>
              <a:t>З</a:t>
            </a:r>
            <a:br>
              <a:rPr lang="ru-RU" b="1" dirty="0" smtClean="0"/>
            </a:br>
            <a:r>
              <a:rPr lang="ru-RU" b="1" dirty="0" smtClean="0"/>
              <a:t>М</a:t>
            </a:r>
            <a:br>
              <a:rPr lang="ru-RU" b="1" dirty="0" smtClean="0"/>
            </a:br>
            <a:r>
              <a:rPr lang="ru-RU" b="1" dirty="0" smtClean="0"/>
              <a:t>И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</a:t>
            </a:r>
            <a:br>
              <a:rPr lang="ru-RU" b="1" dirty="0" smtClean="0"/>
            </a:br>
            <a:r>
              <a:rPr lang="ru-RU" b="1" dirty="0" smtClean="0"/>
              <a:t>Е</a:t>
            </a:r>
            <a:br>
              <a:rPr lang="ru-RU" b="1" dirty="0" smtClean="0"/>
            </a:br>
            <a:r>
              <a:rPr lang="ru-RU" b="1" dirty="0" smtClean="0"/>
              <a:t>Т</a:t>
            </a:r>
            <a:br>
              <a:rPr lang="ru-RU" b="1" dirty="0" smtClean="0"/>
            </a:br>
            <a:r>
              <a:rPr lang="ru-RU" b="1" dirty="0" smtClean="0"/>
              <a:t>Е</a:t>
            </a:r>
            <a:br>
              <a:rPr lang="ru-RU" b="1" dirty="0" smtClean="0"/>
            </a:br>
            <a:r>
              <a:rPr lang="ru-RU" b="1" dirty="0" smtClean="0"/>
              <a:t>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201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352928" cy="6106278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3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672408" cy="2754306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640"/>
            <a:ext cx="3600400" cy="2694924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3600400" cy="2705498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40968"/>
            <a:ext cx="3600400" cy="2705497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9409" y="6160957"/>
            <a:ext cx="838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Знакомство с космосом: рассматривали иллюстрации, читали книги о космосе, беседовали о прочитанном, смотрели  видео о Ю. А. Гагарине, слушали музыку.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930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76" y="3925292"/>
            <a:ext cx="3744416" cy="2808312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6632"/>
            <a:ext cx="2733768" cy="3645024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715766" cy="3621021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9234"/>
            <a:ext cx="2736304" cy="2052228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915815" y="2852936"/>
            <a:ext cx="3168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Лепка: </a:t>
            </a:r>
          </a:p>
          <a:p>
            <a:pPr algn="ctr"/>
            <a:r>
              <a:rPr lang="ru-RU" b="1" dirty="0" smtClean="0"/>
              <a:t>«В далёком космосе»</a:t>
            </a:r>
          </a:p>
          <a:p>
            <a:pPr algn="ctr"/>
            <a:r>
              <a:rPr lang="ru-RU" b="1" dirty="0" smtClean="0"/>
              <a:t>«Весёлые инопланетяне»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57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2499742" cy="3144349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13" y="436969"/>
            <a:ext cx="3836694" cy="2877520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00" y="3471088"/>
            <a:ext cx="2168466" cy="3137232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95878"/>
            <a:ext cx="2348235" cy="3112442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68" y="4142208"/>
            <a:ext cx="3302504" cy="2466111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75856" y="3495878"/>
            <a:ext cx="3041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Аппликация</a:t>
            </a:r>
          </a:p>
          <a:p>
            <a:pPr algn="ctr"/>
            <a:r>
              <a:rPr lang="ru-RU" b="1" dirty="0" smtClean="0"/>
              <a:t>«Звёзды и кометы»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42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859782" cy="3813043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05651"/>
            <a:ext cx="2859782" cy="3813043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03" y="207628"/>
            <a:ext cx="2859782" cy="3794055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3466653" cy="2599990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32040" y="4797152"/>
            <a:ext cx="399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Рисование</a:t>
            </a:r>
          </a:p>
          <a:p>
            <a:pPr algn="ctr"/>
            <a:r>
              <a:rPr lang="ru-RU" b="1" dirty="0" smtClean="0"/>
              <a:t>«Жители неизвестной планеты»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146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08" y="1185824"/>
            <a:ext cx="2942455" cy="4904092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4293096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Сюжетно-ролевая игра</a:t>
            </a:r>
          </a:p>
          <a:p>
            <a:pPr algn="ctr"/>
            <a:r>
              <a:rPr lang="ru-RU" b="1" dirty="0" smtClean="0"/>
              <a:t> «Полёт на Луну»</a:t>
            </a:r>
          </a:p>
          <a:p>
            <a:pPr algn="ctr"/>
            <a:r>
              <a:rPr lang="ru-RU" b="1" dirty="0" smtClean="0"/>
              <a:t>«Планета роботов»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5394854" cy="3312368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355726" cy="3140968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4048"/>
            <a:ext cx="2355726" cy="3140968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0232"/>
            <a:ext cx="3744416" cy="2504973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991"/>
            <a:ext cx="2355726" cy="3079271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22" y="3500232"/>
            <a:ext cx="3608004" cy="2504973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15816" y="6381328"/>
            <a:ext cx="417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Конкурс  чтецов стихов о космосе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730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27" y="184933"/>
            <a:ext cx="3851920" cy="2795497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3" y="184933"/>
            <a:ext cx="3845007" cy="2791790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27" y="3212976"/>
            <a:ext cx="3851920" cy="2814479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3" y="3212975"/>
            <a:ext cx="3851919" cy="2814479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" y="6237312"/>
            <a:ext cx="951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Спортивное развлечение  с участием родителей</a:t>
            </a:r>
          </a:p>
          <a:p>
            <a:pPr algn="ctr"/>
            <a:r>
              <a:rPr lang="ru-RU" b="1" dirty="0" smtClean="0"/>
              <a:t>«Большое космическое путешествие»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201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88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космос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dc:creator>Татьяна</dc:creator>
  <cp:lastModifiedBy>Сад</cp:lastModifiedBy>
  <cp:revision>32</cp:revision>
  <dcterms:created xsi:type="dcterms:W3CDTF">2016-04-07T07:03:54Z</dcterms:created>
  <dcterms:modified xsi:type="dcterms:W3CDTF">2016-04-21T09:28:02Z</dcterms:modified>
</cp:coreProperties>
</file>