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6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55"/>
            <a:ext cx="9144000" cy="6985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060848"/>
            <a:ext cx="68407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неделя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дорожные детям знать положено»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0344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068">
            <a:off x="5226957" y="1196751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450">
            <a:off x="1711057" y="3622228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24129" y="4509120"/>
            <a:ext cx="3402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знать положено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дорожные!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дружок, доверься им: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цел и невредим!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119675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1"/>
            <a:ext cx="2569002" cy="4014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63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6270443" cy="470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19872" y="476672"/>
            <a:ext cx="502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для родителей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b="3627"/>
          <a:stretch/>
        </p:blipFill>
        <p:spPr>
          <a:xfrm rot="298265">
            <a:off x="4932040" y="3861048"/>
            <a:ext cx="3816424" cy="2664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5916"/>
          <a:stretch/>
        </p:blipFill>
        <p:spPr>
          <a:xfrm>
            <a:off x="4469389" y="339108"/>
            <a:ext cx="4094942" cy="2895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" b="11713"/>
          <a:stretch/>
        </p:blipFill>
        <p:spPr>
          <a:xfrm rot="20625367">
            <a:off x="1067145" y="3249815"/>
            <a:ext cx="3596708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1377979"/>
            <a:ext cx="3355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детских работ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918">
            <a:off x="5009309" y="620688"/>
            <a:ext cx="3651870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985">
            <a:off x="1835697" y="2534743"/>
            <a:ext cx="2766658" cy="368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35696" y="1196752"/>
            <a:ext cx="2766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литературы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9041">
            <a:off x="1837787" y="2509777"/>
            <a:ext cx="3096344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96136" y="4293096"/>
            <a:ext cx="297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игры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3" y="3645024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80" y="404664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105">
            <a:off x="5816688" y="756230"/>
            <a:ext cx="2983457" cy="3977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52120" y="5013176"/>
            <a:ext cx="343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настольных игр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3960440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32049"/>
            <a:ext cx="4032448" cy="2928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301">
            <a:off x="5652120" y="2314883"/>
            <a:ext cx="3168352" cy="422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36096" y="62068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изобразительного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906">
            <a:off x="792567" y="602201"/>
            <a:ext cx="2354560" cy="3139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867">
            <a:off x="5229389" y="1168138"/>
            <a:ext cx="2448272" cy="3210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189">
            <a:off x="2804189" y="1389263"/>
            <a:ext cx="2304256" cy="307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278">
            <a:off x="6493272" y="3384759"/>
            <a:ext cx="2390817" cy="318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67744" y="5157192"/>
            <a:ext cx="427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рисунки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6383">
            <a:off x="1907704" y="332656"/>
            <a:ext cx="4616513" cy="2596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156">
            <a:off x="3419872" y="3429000"/>
            <a:ext cx="5004046" cy="28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57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Tatyana</cp:lastModifiedBy>
  <cp:revision>19</cp:revision>
  <dcterms:created xsi:type="dcterms:W3CDTF">2018-10-08T06:30:11Z</dcterms:created>
  <dcterms:modified xsi:type="dcterms:W3CDTF">2018-10-15T16:22:37Z</dcterms:modified>
</cp:coreProperties>
</file>