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DD2C8C-379E-4512-BE89-EF6C4FE57AD1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0A85C3C-6184-4BBF-A17D-C27DBD43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ackard\Desktop\&#1044;&#1077;&#1090;&#1080;%20&#1086;%20&#1090;&#1086;&#1081;%20&#1074;&#1086;&#1081;&#1085;&#1077;%20-%20&#1087;&#1077;&#1089;&#1085;&#1103;%20&#1086;%20&#1074;&#1086;&#1081;&#1085;&#1077;%20(www.mixmuz.ru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071942"/>
            <a:ext cx="4643470" cy="2357454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"Начало мая.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Красные гвоздики,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Как слезы тех далеких страшных лет.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И ветеранов праведные лики,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Особенно, которых больше нет..."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rgbClr val="FF0000"/>
                </a:solidFill>
              </a:rPr>
              <a:t>Петр Давыдов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4000" dirty="0" smtClean="0">
                <a:solidFill>
                  <a:srgbClr val="FF0000"/>
                </a:solidFill>
              </a:rPr>
              <a:t>Марш красных гвоздик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qlWNcjB2uZ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3732997" cy="2500330"/>
          </a:xfrm>
          <a:prstGeom prst="rect">
            <a:avLst/>
          </a:prstGeom>
        </p:spPr>
      </p:pic>
      <p:pic>
        <p:nvPicPr>
          <p:cNvPr id="5" name="Рисунок 4" descr="gvozd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285860"/>
            <a:ext cx="4465217" cy="25003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4071942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Детский сад №19</a:t>
            </a:r>
            <a:br>
              <a:rPr lang="ru-RU" dirty="0" smtClean="0"/>
            </a:br>
            <a:r>
              <a:rPr lang="ru-RU" dirty="0" smtClean="0"/>
              <a:t>группа №3 «Капелька»</a:t>
            </a:r>
            <a:endParaRPr lang="ru-RU" dirty="0"/>
          </a:p>
        </p:txBody>
      </p:sp>
      <p:pic>
        <p:nvPicPr>
          <p:cNvPr id="7" name="Рисунок 6" descr="PIPgM5XJSu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714884"/>
            <a:ext cx="2465574" cy="1643074"/>
          </a:xfrm>
          <a:prstGeom prst="rect">
            <a:avLst/>
          </a:prstGeom>
        </p:spPr>
      </p:pic>
      <p:pic>
        <p:nvPicPr>
          <p:cNvPr id="11" name="Дети о той войне - песня о войне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92905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972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9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убецк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3429024" cy="25717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Трубецких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Трубецкие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57364"/>
            <a:ext cx="4408746" cy="2571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471488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Праздник Победы                       Песни звучат </a:t>
            </a:r>
            <a:br>
              <a:rPr lang="ru-RU" sz="2000" dirty="0" smtClean="0"/>
            </a:br>
            <a:r>
              <a:rPr lang="ru-RU" sz="2000" dirty="0" smtClean="0"/>
              <a:t>Народ отмечает.                          О далёкой войне. Шарик воздушный                      Гордо гвоздику </a:t>
            </a:r>
            <a:br>
              <a:rPr lang="ru-RU" sz="2000" dirty="0" smtClean="0"/>
            </a:br>
            <a:r>
              <a:rPr lang="ru-RU" sz="2000" dirty="0" smtClean="0"/>
              <a:t>В небо взлетает.                           Держу я в руке! </a:t>
            </a:r>
            <a:endParaRPr lang="ru-RU" sz="2000" dirty="0"/>
          </a:p>
        </p:txBody>
      </p:sp>
    </p:spTree>
  </p:cSld>
  <p:clrMapOvr>
    <a:masterClrMapping/>
  </p:clrMapOvr>
  <p:transition advTm="7628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</a:t>
            </a:r>
            <a:r>
              <a:rPr lang="ru-RU" dirty="0" err="1" smtClean="0">
                <a:solidFill>
                  <a:srgbClr val="FF0000"/>
                </a:solidFill>
              </a:rPr>
              <a:t>Новоселовых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Новосело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428736"/>
            <a:ext cx="3214693" cy="2411019"/>
          </a:xfrm>
        </p:spPr>
      </p:pic>
      <p:pic>
        <p:nvPicPr>
          <p:cNvPr id="8" name="Рисунок 7" descr="Новоселовы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2678925" cy="3571900"/>
          </a:xfrm>
          <a:prstGeom prst="rect">
            <a:avLst/>
          </a:prstGeom>
        </p:spPr>
      </p:pic>
      <p:pic>
        <p:nvPicPr>
          <p:cNvPr id="9" name="Рисунок 8" descr="Новоселовы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428736"/>
            <a:ext cx="2714626" cy="3619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3857628"/>
            <a:ext cx="3071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День Победы — </a:t>
            </a:r>
          </a:p>
          <a:p>
            <a:pPr algn="ctr"/>
            <a:r>
              <a:rPr lang="ru-RU" sz="1600" dirty="0" smtClean="0"/>
              <a:t>праздник славный,</a:t>
            </a:r>
            <a:br>
              <a:rPr lang="ru-RU" sz="1600" dirty="0" smtClean="0"/>
            </a:br>
            <a:r>
              <a:rPr lang="ru-RU" sz="1600" dirty="0" smtClean="0"/>
              <a:t>Радость скрыта в нем и грусть.</a:t>
            </a:r>
            <a:br>
              <a:rPr lang="ru-RU" sz="1600" dirty="0" smtClean="0"/>
            </a:br>
            <a:r>
              <a:rPr lang="ru-RU" sz="1600" dirty="0" smtClean="0"/>
              <a:t>Прославляем ветеранов,</a:t>
            </a:r>
            <a:br>
              <a:rPr lang="ru-RU" sz="1600" dirty="0" smtClean="0"/>
            </a:br>
            <a:r>
              <a:rPr lang="ru-RU" sz="1600" dirty="0" smtClean="0"/>
              <a:t>Вспомним тех, кого не вернуть!</a:t>
            </a:r>
            <a:br>
              <a:rPr lang="ru-RU" sz="1600" dirty="0" smtClean="0"/>
            </a:br>
            <a:r>
              <a:rPr lang="ru-RU" sz="1600" dirty="0" smtClean="0"/>
              <a:t>Мир пускай царит в Отчизне,</a:t>
            </a:r>
            <a:br>
              <a:rPr lang="ru-RU" sz="1600" dirty="0" smtClean="0"/>
            </a:br>
            <a:r>
              <a:rPr lang="ru-RU" sz="1600" dirty="0" smtClean="0"/>
              <a:t>Счастье окружает нас,</a:t>
            </a:r>
            <a:br>
              <a:rPr lang="ru-RU" sz="1600" dirty="0" smtClean="0"/>
            </a:br>
            <a:r>
              <a:rPr lang="ru-RU" sz="1600" dirty="0" smtClean="0"/>
              <a:t>Жизнь вокруг пускай рисует</a:t>
            </a:r>
            <a:br>
              <a:rPr lang="ru-RU" sz="1600" dirty="0" smtClean="0"/>
            </a:br>
            <a:r>
              <a:rPr lang="ru-RU" sz="1600" dirty="0" smtClean="0"/>
              <a:t>Только радостный пейзаж.</a:t>
            </a:r>
            <a:endParaRPr lang="ru-RU" sz="1600" dirty="0"/>
          </a:p>
        </p:txBody>
      </p:sp>
    </p:spTree>
  </p:cSld>
  <p:clrMapOvr>
    <a:masterClrMapping/>
  </p:clrMapOvr>
  <p:transition advTm="1535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Власовых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Власо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785926"/>
            <a:ext cx="2461668" cy="3336950"/>
          </a:xfrm>
        </p:spPr>
      </p:pic>
      <p:pic>
        <p:nvPicPr>
          <p:cNvPr id="8" name="Рисунок 7" descr="Власовы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357298"/>
            <a:ext cx="2571768" cy="3429024"/>
          </a:xfrm>
          <a:prstGeom prst="rect">
            <a:avLst/>
          </a:prstGeom>
        </p:spPr>
      </p:pic>
      <p:pic>
        <p:nvPicPr>
          <p:cNvPr id="9" name="Рисунок 8" descr="Власовы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714488"/>
            <a:ext cx="2518191" cy="3357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6050" y="5143512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 Днем Победы поздравляем</a:t>
            </a:r>
            <a:br>
              <a:rPr lang="ru-RU" sz="2000" dirty="0" smtClean="0"/>
            </a:br>
            <a:r>
              <a:rPr lang="ru-RU" sz="2000" dirty="0" smtClean="0"/>
              <a:t>Всех, кто миром дорожит.</a:t>
            </a:r>
            <a:br>
              <a:rPr lang="ru-RU" sz="2000" dirty="0" smtClean="0"/>
            </a:br>
            <a:r>
              <a:rPr lang="ru-RU" sz="2000" dirty="0" smtClean="0"/>
              <a:t>Счастья, радости желаем.</a:t>
            </a:r>
            <a:br>
              <a:rPr lang="ru-RU" sz="2000" dirty="0" smtClean="0"/>
            </a:br>
            <a:r>
              <a:rPr lang="ru-RU" sz="2000" dirty="0" smtClean="0"/>
              <a:t>И под мирным небом жить!</a:t>
            </a:r>
            <a:endParaRPr lang="ru-RU" sz="2000" dirty="0"/>
          </a:p>
        </p:txBody>
      </p:sp>
    </p:spTree>
  </p:cSld>
  <p:clrMapOvr>
    <a:masterClrMapping/>
  </p:clrMapOvr>
  <p:transition advTm="1365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429684" cy="4071966"/>
          </a:xfrm>
        </p:spPr>
        <p:txBody>
          <a:bodyPr>
            <a:normAutofit/>
          </a:bodyPr>
          <a:lstStyle/>
          <a:p>
            <a:r>
              <a:rPr lang="ru-RU" i="1" dirty="0" smtClean="0"/>
              <a:t>Самое интересное событие </a:t>
            </a:r>
          </a:p>
          <a:p>
            <a:r>
              <a:rPr lang="ru-RU" i="1" dirty="0" smtClean="0"/>
              <a:t>в жизни группы №3 «Капелька»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Создавать условия для развития детской инициативы посредством внедрения технологии эффективной социализации дошкольников «дети-волонтеры» и социальной акции «Добропочта»;</a:t>
            </a:r>
          </a:p>
          <a:p>
            <a:pPr marL="514350" indent="-514350">
              <a:buAutoNum type="arabicPeriod"/>
            </a:pPr>
            <a:r>
              <a:rPr lang="ru-RU" i="1" dirty="0" smtClean="0">
                <a:solidFill>
                  <a:schemeClr val="tx1"/>
                </a:solidFill>
              </a:rPr>
              <a:t>Продолжать формировать единое образовательное пространство посредством активизации различных форм сотрудничества с родителями воспитанников.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12858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Мастер-класс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«Красная гвоздика»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2526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1TNo1Aq1z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174" y="3071810"/>
            <a:ext cx="2446740" cy="32623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Это мероприятие запомнилось нам больше всего тем, что и детям, и взрослым было очень интересно делать гвоздики и открытки для Героев Великой Отечественной войны. Была очень интересная и в то же время простая технология изготовления гвоздики.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JqTl0giqR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071810"/>
            <a:ext cx="2464611" cy="3286148"/>
          </a:xfrm>
          <a:prstGeom prst="rect">
            <a:avLst/>
          </a:prstGeom>
        </p:spPr>
      </p:pic>
      <p:pic>
        <p:nvPicPr>
          <p:cNvPr id="6" name="Рисунок 5" descr="YMN1q0MYE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071810"/>
            <a:ext cx="2464612" cy="3286148"/>
          </a:xfrm>
          <a:prstGeom prst="rect">
            <a:avLst/>
          </a:prstGeom>
        </p:spPr>
      </p:pic>
    </p:spTree>
  </p:cSld>
  <p:clrMapOvr>
    <a:masterClrMapping/>
  </p:clrMapOvr>
  <p:transition advTm="11279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результате мастер-класса мы все очень сплотились. А также узнали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много нового и интересного.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YOnaKzT1J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214686"/>
            <a:ext cx="3810028" cy="2857520"/>
          </a:xfrm>
          <a:prstGeom prst="rect">
            <a:avLst/>
          </a:prstGeom>
        </p:spPr>
      </p:pic>
      <p:pic>
        <p:nvPicPr>
          <p:cNvPr id="9" name="Содержимое 8" descr="FiQmu5AzY8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285992"/>
            <a:ext cx="4237494" cy="2714644"/>
          </a:xfrm>
        </p:spPr>
      </p:pic>
    </p:spTree>
  </p:cSld>
  <p:clrMapOvr>
    <a:masterClrMapping/>
  </p:clrMapOvr>
  <p:transition advTm="10234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мянце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285860"/>
            <a:ext cx="2047691" cy="36433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Румянцевых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Румянцевы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285860"/>
            <a:ext cx="2225587" cy="3631942"/>
          </a:xfrm>
          <a:prstGeom prst="rect">
            <a:avLst/>
          </a:prstGeom>
        </p:spPr>
      </p:pic>
      <p:pic>
        <p:nvPicPr>
          <p:cNvPr id="6" name="Рисунок 5" descr="Румянцевы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214422"/>
            <a:ext cx="2087843" cy="3714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57422" y="5072074"/>
            <a:ext cx="4357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</a:t>
            </a:r>
            <a:r>
              <a:rPr lang="ru-RU" dirty="0" smtClean="0"/>
              <a:t>и детям, ни </a:t>
            </a:r>
            <a:r>
              <a:rPr lang="ru-RU" dirty="0" err="1" smtClean="0"/>
              <a:t>вз</a:t>
            </a:r>
            <a:r>
              <a:rPr lang="en-US" dirty="0" err="1" smtClean="0"/>
              <a:t>poc</a:t>
            </a:r>
            <a:r>
              <a:rPr lang="ru-RU" dirty="0" err="1" smtClean="0"/>
              <a:t>лым</a:t>
            </a:r>
            <a:r>
              <a:rPr lang="ru-RU" dirty="0" smtClean="0"/>
              <a:t> в</a:t>
            </a:r>
            <a:r>
              <a:rPr lang="en-US" dirty="0" smtClean="0"/>
              <a:t>o</a:t>
            </a:r>
            <a:r>
              <a:rPr lang="ru-RU" dirty="0" err="1" smtClean="0"/>
              <a:t>йн</a:t>
            </a:r>
            <a:r>
              <a:rPr lang="en-US" dirty="0" smtClean="0"/>
              <a:t>a </a:t>
            </a:r>
            <a:r>
              <a:rPr lang="ru-RU" dirty="0" err="1" smtClean="0"/>
              <a:t>н</a:t>
            </a:r>
            <a:r>
              <a:rPr lang="en-US" dirty="0" smtClean="0"/>
              <a:t>e</a:t>
            </a:r>
            <a:r>
              <a:rPr lang="ru-RU" dirty="0" smtClean="0"/>
              <a:t> </a:t>
            </a:r>
            <a:r>
              <a:rPr lang="ru-RU" dirty="0" err="1" smtClean="0"/>
              <a:t>нужн</a:t>
            </a:r>
            <a:r>
              <a:rPr lang="en-US" dirty="0" smtClean="0"/>
              <a:t>a. </a:t>
            </a:r>
            <a:r>
              <a:rPr lang="ru-RU" dirty="0" err="1" smtClean="0"/>
              <a:t>Пу</a:t>
            </a:r>
            <a:r>
              <a:rPr lang="en-US" dirty="0" smtClean="0"/>
              <a:t>c</a:t>
            </a:r>
            <a:r>
              <a:rPr lang="ru-RU" dirty="0" err="1" smtClean="0"/>
              <a:t>ть</a:t>
            </a:r>
            <a:r>
              <a:rPr lang="ru-RU" dirty="0" smtClean="0"/>
              <a:t> </a:t>
            </a:r>
            <a:r>
              <a:rPr lang="en-US" dirty="0" smtClean="0"/>
              <a:t>c </a:t>
            </a:r>
            <a:r>
              <a:rPr lang="ru-RU" dirty="0" err="1" smtClean="0"/>
              <a:t>н</a:t>
            </a:r>
            <a:r>
              <a:rPr lang="en-US" dirty="0" smtClean="0"/>
              <a:t>a</a:t>
            </a:r>
            <a:r>
              <a:rPr lang="ru-RU" dirty="0" err="1" smtClean="0"/>
              <a:t>ш</a:t>
            </a:r>
            <a:r>
              <a:rPr lang="en-US" dirty="0" smtClean="0"/>
              <a:t>e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пл</a:t>
            </a:r>
            <a:r>
              <a:rPr lang="en-US" dirty="0" smtClean="0"/>
              <a:t>a</a:t>
            </a:r>
            <a:r>
              <a:rPr lang="ru-RU" dirty="0" err="1" smtClean="0"/>
              <a:t>н</a:t>
            </a:r>
            <a:r>
              <a:rPr lang="en-US" dirty="0" smtClean="0"/>
              <a:t>e</a:t>
            </a:r>
            <a:r>
              <a:rPr lang="ru-RU" dirty="0" smtClean="0"/>
              <a:t>ты и</a:t>
            </a:r>
            <a:r>
              <a:rPr lang="en-US" dirty="0" smtClean="0"/>
              <a:t>c</a:t>
            </a:r>
            <a:r>
              <a:rPr lang="ru-RU" dirty="0" smtClean="0"/>
              <a:t>ч</a:t>
            </a:r>
            <a:r>
              <a:rPr lang="en-US" dirty="0" smtClean="0"/>
              <a:t>e</a:t>
            </a:r>
            <a:r>
              <a:rPr lang="ru-RU" dirty="0" err="1" smtClean="0"/>
              <a:t>зн</a:t>
            </a:r>
            <a:r>
              <a:rPr lang="en-US" dirty="0" smtClean="0"/>
              <a:t>e</a:t>
            </a:r>
            <a:r>
              <a:rPr lang="ru-RU" dirty="0" smtClean="0"/>
              <a:t>т </a:t>
            </a:r>
            <a:r>
              <a:rPr lang="en-US" dirty="0" smtClean="0"/>
              <a:t>o</a:t>
            </a:r>
            <a:r>
              <a:rPr lang="ru-RU" dirty="0" err="1" smtClean="0"/>
              <a:t>н</a:t>
            </a:r>
            <a:r>
              <a:rPr lang="en-US" dirty="0" smtClean="0"/>
              <a:t>a. </a:t>
            </a:r>
            <a:r>
              <a:rPr lang="ru-RU" dirty="0" err="1" smtClean="0"/>
              <a:t>Пу</a:t>
            </a:r>
            <a:r>
              <a:rPr lang="en-US" dirty="0" smtClean="0"/>
              <a:t>c</a:t>
            </a:r>
            <a:r>
              <a:rPr lang="ru-RU" dirty="0" err="1" smtClean="0"/>
              <a:t>ть</a:t>
            </a:r>
            <a:r>
              <a:rPr lang="ru-RU" dirty="0" smtClean="0"/>
              <a:t> ми</a:t>
            </a:r>
            <a:r>
              <a:rPr lang="en-US" dirty="0" smtClean="0"/>
              <a:t>p</a:t>
            </a:r>
            <a:r>
              <a:rPr lang="ru-RU" dirty="0" err="1" smtClean="0"/>
              <a:t>ны</a:t>
            </a:r>
            <a:r>
              <a:rPr lang="en-US" dirty="0" smtClean="0"/>
              <a:t>e </a:t>
            </a:r>
            <a:r>
              <a:rPr lang="ru-RU" dirty="0" err="1" smtClean="0"/>
              <a:t>зв</a:t>
            </a:r>
            <a:r>
              <a:rPr lang="en-US" dirty="0" smtClean="0"/>
              <a:t>e</a:t>
            </a:r>
            <a:r>
              <a:rPr lang="ru-RU" dirty="0" err="1" smtClean="0"/>
              <a:t>зды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en-US" dirty="0" smtClean="0"/>
              <a:t>a</a:t>
            </a:r>
            <a:r>
              <a:rPr lang="ru-RU" dirty="0" err="1" smtClean="0"/>
              <a:t>д</a:t>
            </a:r>
            <a:r>
              <a:rPr lang="ru-RU" dirty="0" smtClean="0"/>
              <a:t> ми</a:t>
            </a:r>
            <a:r>
              <a:rPr lang="en-US" dirty="0" err="1" smtClean="0"/>
              <a:t>po</a:t>
            </a:r>
            <a:r>
              <a:rPr lang="ru-RU" dirty="0" smtClean="0"/>
              <a:t>м г</a:t>
            </a:r>
            <a:r>
              <a:rPr lang="en-US" dirty="0" smtClean="0"/>
              <a:t>op</a:t>
            </a:r>
            <a:r>
              <a:rPr lang="ru-RU" dirty="0" err="1" smtClean="0"/>
              <a:t>ят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И </a:t>
            </a:r>
            <a:r>
              <a:rPr lang="ru-RU" dirty="0" err="1" smtClean="0"/>
              <a:t>д</a:t>
            </a:r>
            <a:r>
              <a:rPr lang="en-US" dirty="0" smtClean="0"/>
              <a:t>p</a:t>
            </a:r>
            <a:r>
              <a:rPr lang="ru-RU" dirty="0" err="1" smtClean="0"/>
              <a:t>ужб</a:t>
            </a:r>
            <a:r>
              <a:rPr lang="en-US" dirty="0" smtClean="0"/>
              <a:t>a </a:t>
            </a:r>
            <a:r>
              <a:rPr lang="ru-RU" dirty="0" err="1" smtClean="0"/>
              <a:t>н</a:t>
            </a:r>
            <a:r>
              <a:rPr lang="en-US" dirty="0" smtClean="0"/>
              <a:t>e </a:t>
            </a:r>
            <a:r>
              <a:rPr lang="ru-RU" dirty="0" err="1" smtClean="0"/>
              <a:t>зн</a:t>
            </a:r>
            <a:r>
              <a:rPr lang="en-US" dirty="0" err="1" smtClean="0"/>
              <a:t>ae</a:t>
            </a:r>
            <a:r>
              <a:rPr lang="ru-RU" dirty="0" smtClean="0"/>
              <a:t>т г</a:t>
            </a:r>
            <a:r>
              <a:rPr lang="en-US" dirty="0" smtClean="0"/>
              <a:t>pa</a:t>
            </a:r>
            <a:r>
              <a:rPr lang="ru-RU" dirty="0" smtClean="0"/>
              <a:t>ниц и </a:t>
            </a:r>
            <a:r>
              <a:rPr lang="ru-RU" dirty="0" err="1" smtClean="0"/>
              <a:t>п</a:t>
            </a:r>
            <a:r>
              <a:rPr lang="en-US" dirty="0" err="1" smtClean="0"/>
              <a:t>pe</a:t>
            </a:r>
            <a:r>
              <a:rPr lang="ru-RU" dirty="0" smtClean="0"/>
              <a:t>г</a:t>
            </a:r>
            <a:r>
              <a:rPr lang="en-US" dirty="0" smtClean="0"/>
              <a:t>p</a:t>
            </a:r>
            <a:r>
              <a:rPr lang="ru-RU" dirty="0" smtClean="0"/>
              <a:t>ад!</a:t>
            </a:r>
            <a:endParaRPr lang="ru-RU" dirty="0"/>
          </a:p>
        </p:txBody>
      </p:sp>
    </p:spTree>
  </p:cSld>
  <p:clrMapOvr>
    <a:masterClrMapping/>
  </p:clrMapOvr>
  <p:transition advTm="10265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0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Савельевых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Волков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5089786" cy="414340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643570" y="1285860"/>
            <a:ext cx="2928958" cy="500066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С Днем Победы поздравляем</a:t>
            </a:r>
            <a:br>
              <a:rPr lang="ru-RU" sz="1600" dirty="0" smtClean="0"/>
            </a:br>
            <a:r>
              <a:rPr lang="ru-RU" sz="1600" dirty="0" smtClean="0"/>
              <a:t>Мы сегодня всю страну,</a:t>
            </a:r>
            <a:br>
              <a:rPr lang="ru-RU" sz="1600" dirty="0" smtClean="0"/>
            </a:br>
            <a:r>
              <a:rPr lang="ru-RU" sz="1600" dirty="0" smtClean="0"/>
              <a:t>Благодарность ветеранам,</a:t>
            </a:r>
            <a:br>
              <a:rPr lang="ru-RU" sz="1600" dirty="0" smtClean="0"/>
            </a:br>
            <a:r>
              <a:rPr lang="ru-RU" sz="1600" dirty="0" smtClean="0"/>
              <a:t>Тем, кто выиграл войну.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Пожелать хотим мы мира,</a:t>
            </a:r>
            <a:br>
              <a:rPr lang="ru-RU" sz="1600" dirty="0" smtClean="0"/>
            </a:br>
            <a:r>
              <a:rPr lang="ru-RU" sz="1600" dirty="0" smtClean="0"/>
              <a:t>Жизни яркой и счастливой,</a:t>
            </a:r>
            <a:br>
              <a:rPr lang="ru-RU" sz="1600" dirty="0" smtClean="0"/>
            </a:br>
            <a:r>
              <a:rPr lang="ru-RU" sz="1600" dirty="0" smtClean="0"/>
              <a:t>Радует пускай судьба</a:t>
            </a:r>
            <a:br>
              <a:rPr lang="ru-RU" sz="1600" dirty="0" smtClean="0"/>
            </a:br>
            <a:r>
              <a:rPr lang="ru-RU" sz="1600" dirty="0" smtClean="0"/>
              <a:t>Всех нас славной перспективой.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Никогда пусть не раздастся</a:t>
            </a:r>
            <a:br>
              <a:rPr lang="ru-RU" sz="1600" dirty="0" smtClean="0"/>
            </a:br>
            <a:r>
              <a:rPr lang="ru-RU" sz="1600" dirty="0" smtClean="0"/>
              <a:t>Выстрел над Отчизной нашей,</a:t>
            </a:r>
            <a:br>
              <a:rPr lang="ru-RU" sz="1600" dirty="0" smtClean="0"/>
            </a:br>
            <a:r>
              <a:rPr lang="ru-RU" sz="1600" dirty="0" smtClean="0"/>
              <a:t>Доброта и понимание</a:t>
            </a:r>
            <a:br>
              <a:rPr lang="ru-RU" sz="1600" dirty="0" smtClean="0"/>
            </a:br>
            <a:r>
              <a:rPr lang="ru-RU" sz="1600" dirty="0" smtClean="0"/>
              <a:t>Будут пусть для всех нас стражей.</a:t>
            </a:r>
            <a:endParaRPr lang="ru-RU" sz="1600" dirty="0"/>
          </a:p>
        </p:txBody>
      </p:sp>
    </p:spTree>
  </p:cSld>
  <p:clrMapOvr>
    <a:masterClrMapping/>
  </p:clrMapOvr>
  <p:transition advTm="13634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узо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1571612"/>
            <a:ext cx="2569651" cy="4572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Картузовых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Картузовы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3" y="1571611"/>
            <a:ext cx="2571769" cy="45757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4678" y="2428868"/>
            <a:ext cx="2643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День Победы — </a:t>
            </a:r>
          </a:p>
          <a:p>
            <a:pPr algn="ctr"/>
            <a:r>
              <a:rPr lang="ru-RU" sz="1600" dirty="0" smtClean="0"/>
              <a:t>это праздник</a:t>
            </a:r>
            <a:br>
              <a:rPr lang="ru-RU" sz="1600" dirty="0" smtClean="0"/>
            </a:br>
            <a:r>
              <a:rPr lang="ru-RU" sz="1600" dirty="0" smtClean="0"/>
              <a:t>Радости большой и слез,</a:t>
            </a:r>
            <a:br>
              <a:rPr lang="ru-RU" sz="1600" dirty="0" smtClean="0"/>
            </a:br>
            <a:r>
              <a:rPr lang="ru-RU" sz="1600" dirty="0" smtClean="0"/>
              <a:t>Мрак войны бесчестной, страшной</a:t>
            </a:r>
            <a:br>
              <a:rPr lang="ru-RU" sz="1600" dirty="0" smtClean="0"/>
            </a:br>
            <a:r>
              <a:rPr lang="ru-RU" sz="1600" dirty="0" smtClean="0"/>
              <a:t>Много горя всем принес.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Поздравляем ветеранов,</a:t>
            </a:r>
            <a:br>
              <a:rPr lang="ru-RU" sz="1600" dirty="0" smtClean="0"/>
            </a:br>
            <a:r>
              <a:rPr lang="ru-RU" sz="1600" dirty="0" smtClean="0"/>
              <a:t>Им желаем долгих лет,</a:t>
            </a:r>
            <a:br>
              <a:rPr lang="ru-RU" sz="1600" dirty="0" smtClean="0"/>
            </a:br>
            <a:r>
              <a:rPr lang="ru-RU" sz="1600" dirty="0" smtClean="0"/>
              <a:t>А стране своей прекрасной</a:t>
            </a:r>
            <a:br>
              <a:rPr lang="ru-RU" sz="1600" dirty="0" smtClean="0"/>
            </a:br>
            <a:r>
              <a:rPr lang="ru-RU" sz="1600" dirty="0" smtClean="0"/>
              <a:t>Мы желаем жить без бед.</a:t>
            </a:r>
            <a:endParaRPr lang="ru-RU" sz="1600" dirty="0"/>
          </a:p>
        </p:txBody>
      </p:sp>
    </p:spTree>
  </p:cSld>
  <p:clrMapOvr>
    <a:masterClrMapping/>
  </p:clrMapOvr>
  <p:transition advTm="12137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никее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2952771" cy="22145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10144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</a:t>
            </a:r>
            <a:r>
              <a:rPr lang="ru-RU" dirty="0" err="1" smtClean="0">
                <a:solidFill>
                  <a:srgbClr val="FF0000"/>
                </a:solidFill>
              </a:rPr>
              <a:t>Куникеевых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Куникеев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357298"/>
            <a:ext cx="2786083" cy="4957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6248" y="3786190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Мы за то, чтоб не было войны,</a:t>
            </a:r>
            <a:br>
              <a:rPr lang="ru-RU" dirty="0" smtClean="0"/>
            </a:br>
            <a:r>
              <a:rPr lang="ru-RU" dirty="0" smtClean="0"/>
              <a:t>Чтобы мамы утром улыбались,</a:t>
            </a:r>
            <a:br>
              <a:rPr lang="ru-RU" dirty="0" smtClean="0"/>
            </a:br>
            <a:r>
              <a:rPr lang="ru-RU" dirty="0" smtClean="0"/>
              <a:t>Чтобы дети всей нашей страны</a:t>
            </a:r>
            <a:br>
              <a:rPr lang="ru-RU" dirty="0" smtClean="0"/>
            </a:br>
            <a:r>
              <a:rPr lang="ru-RU" dirty="0" smtClean="0"/>
              <a:t>Злой войны ужасной не боялись.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Днем Победы! Мира всем, добра!</a:t>
            </a:r>
            <a:br>
              <a:rPr lang="ru-RU" dirty="0" smtClean="0"/>
            </a:br>
            <a:r>
              <a:rPr lang="ru-RU" dirty="0" smtClean="0"/>
              <a:t>День пусть будет светлым и чудесным,</a:t>
            </a:r>
            <a:br>
              <a:rPr lang="ru-RU" dirty="0" smtClean="0"/>
            </a:br>
            <a:r>
              <a:rPr lang="ru-RU" dirty="0" smtClean="0"/>
              <a:t>Пусть цветет весенняя пора,</a:t>
            </a:r>
            <a:br>
              <a:rPr lang="ru-RU" dirty="0" smtClean="0"/>
            </a:br>
            <a:r>
              <a:rPr lang="ru-RU" dirty="0" smtClean="0"/>
              <a:t>Пусть звучит наш смех и наши песни!</a:t>
            </a:r>
            <a:endParaRPr lang="ru-RU" dirty="0"/>
          </a:p>
        </p:txBody>
      </p:sp>
    </p:spTree>
  </p:cSld>
  <p:clrMapOvr>
    <a:masterClrMapping/>
  </p:clrMapOvr>
  <p:transition advTm="18033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розо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3071834" cy="54655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15328" cy="8477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Морозовых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428868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Сегодня праздник наших дедов,</a:t>
            </a:r>
            <a:br>
              <a:rPr lang="ru-RU" sz="2000" dirty="0" smtClean="0"/>
            </a:br>
            <a:r>
              <a:rPr lang="ru-RU" sz="2000" dirty="0" smtClean="0"/>
              <a:t>Сегодня праздник всей страны,</a:t>
            </a:r>
            <a:br>
              <a:rPr lang="ru-RU" sz="2000" dirty="0" smtClean="0"/>
            </a:br>
            <a:r>
              <a:rPr lang="ru-RU" sz="2000" dirty="0" smtClean="0"/>
              <a:t>Сегодня славим все Победу,</a:t>
            </a:r>
            <a:br>
              <a:rPr lang="ru-RU" sz="2000" dirty="0" smtClean="0"/>
            </a:br>
            <a:r>
              <a:rPr lang="ru-RU" sz="2000" dirty="0" smtClean="0"/>
              <a:t>Героев славим нынче мы.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Желаем счастья и достатка</a:t>
            </a:r>
            <a:br>
              <a:rPr lang="ru-RU" sz="2000" dirty="0" smtClean="0"/>
            </a:br>
            <a:r>
              <a:rPr lang="ru-RU" sz="2000" dirty="0" smtClean="0"/>
              <a:t>Всем жителям большой страны,</a:t>
            </a:r>
            <a:br>
              <a:rPr lang="ru-RU" sz="2000" dirty="0" smtClean="0"/>
            </a:br>
            <a:r>
              <a:rPr lang="ru-RU" sz="2000" dirty="0" smtClean="0"/>
              <a:t>Пусть никогда нас не настигнет</a:t>
            </a:r>
            <a:br>
              <a:rPr lang="ru-RU" sz="2000" dirty="0" smtClean="0"/>
            </a:br>
            <a:r>
              <a:rPr lang="ru-RU" sz="2000" dirty="0" smtClean="0"/>
              <a:t>Тот сумрак огненной войны.</a:t>
            </a:r>
            <a:endParaRPr lang="ru-RU" sz="2000" dirty="0"/>
          </a:p>
        </p:txBody>
      </p:sp>
    </p:spTree>
  </p:cSld>
  <p:clrMapOvr>
    <a:masterClrMapping/>
  </p:clrMapOvr>
  <p:transition advTm="14103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</TotalTime>
  <Words>247</Words>
  <Application>Microsoft Office PowerPoint</Application>
  <PresentationFormat>Экран (4:3)</PresentationFormat>
  <Paragraphs>31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«Марш красных гвоздик»</vt:lpstr>
      <vt:lpstr>Мастер-класс  «Красная гвоздика»</vt:lpstr>
      <vt:lpstr>Это мероприятие запомнилось нам больше всего тем, что и детям, и взрослым было очень интересно делать гвоздики и открытки для Героев Великой Отечественной войны. Была очень интересная и в то же время простая технология изготовления гвоздики.</vt:lpstr>
      <vt:lpstr>В результате мастер-класса мы все очень сплотились. А также узнали  много нового и интересного.</vt:lpstr>
      <vt:lpstr>Семья Румянцевых</vt:lpstr>
      <vt:lpstr>Семья Савельевых</vt:lpstr>
      <vt:lpstr>Семья Картузовых</vt:lpstr>
      <vt:lpstr>Семья Куникеевых</vt:lpstr>
      <vt:lpstr>Семья Морозовых</vt:lpstr>
      <vt:lpstr>Семья Трубецких</vt:lpstr>
      <vt:lpstr>Семья Новоселовых</vt:lpstr>
      <vt:lpstr>Семья Власовых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</dc:creator>
  <cp:lastModifiedBy>PowerUser</cp:lastModifiedBy>
  <cp:revision>95</cp:revision>
  <dcterms:created xsi:type="dcterms:W3CDTF">2019-05-17T13:45:48Z</dcterms:created>
  <dcterms:modified xsi:type="dcterms:W3CDTF">2019-05-20T10:54:34Z</dcterms:modified>
</cp:coreProperties>
</file>