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61" r:id="rId8"/>
    <p:sldId id="263" r:id="rId9"/>
    <p:sldId id="267" r:id="rId10"/>
    <p:sldId id="273" r:id="rId11"/>
    <p:sldId id="276" r:id="rId12"/>
    <p:sldId id="280" r:id="rId13"/>
    <p:sldId id="283" r:id="rId14"/>
    <p:sldId id="284" r:id="rId15"/>
    <p:sldId id="285" r:id="rId16"/>
    <p:sldId id="286" r:id="rId17"/>
    <p:sldId id="288" r:id="rId18"/>
    <p:sldId id="292" r:id="rId19"/>
    <p:sldId id="271" r:id="rId20"/>
    <p:sldId id="29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3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59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15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627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592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381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64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482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37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7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415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85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8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232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97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4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0D0C35F-0CF5-42CC-AC72-A19B97CBD84A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CCEDC9-82A6-4350-97F2-D9E8CE88A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9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8691" y="1844824"/>
            <a:ext cx="5826719" cy="24220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«Мы в ответе за тех, кого приручили»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8778" y="4869160"/>
            <a:ext cx="6400800" cy="56672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Средняя группа №4 «Сказка»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8778" y="188640"/>
            <a:ext cx="62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Муниципальное дошкольное образовательное учреждение «Детский сад №19»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278" y="5746030"/>
            <a:ext cx="192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Выполнили: </a:t>
            </a:r>
          </a:p>
          <a:p>
            <a:r>
              <a:rPr lang="ru-RU" dirty="0"/>
              <a:t>Николаева О.Ю.</a:t>
            </a:r>
          </a:p>
          <a:p>
            <a:r>
              <a:rPr lang="ru-RU" dirty="0"/>
              <a:t>Шутова С.А.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математики</a:t>
            </a:r>
          </a:p>
        </p:txBody>
      </p:sp>
      <p:pic>
        <p:nvPicPr>
          <p:cNvPr id="4" name="Содержимое 3" descr="IMG_20210319_1549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0756" y="1845017"/>
            <a:ext cx="3666712" cy="4234132"/>
          </a:xfrm>
        </p:spPr>
      </p:pic>
      <p:pic>
        <p:nvPicPr>
          <p:cNvPr id="5" name="Рисунок 4" descr="IMG_20210318_100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1309" y="1845017"/>
            <a:ext cx="3939123" cy="42341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633" y="540957"/>
            <a:ext cx="6798734" cy="1303867"/>
          </a:xfrm>
        </p:spPr>
        <p:txBody>
          <a:bodyPr/>
          <a:lstStyle/>
          <a:p>
            <a:r>
              <a:rPr lang="ru-RU" dirty="0"/>
              <a:t>Центр движения</a:t>
            </a:r>
          </a:p>
        </p:txBody>
      </p:sp>
      <p:pic>
        <p:nvPicPr>
          <p:cNvPr id="5" name="Объект 4" descr="IMG_20210318_100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811892"/>
            <a:ext cx="4608510" cy="3993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5520" y="2142999"/>
            <a:ext cx="4068825" cy="32557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633" y="256786"/>
            <a:ext cx="6798734" cy="1303867"/>
          </a:xfrm>
        </p:spPr>
        <p:txBody>
          <a:bodyPr/>
          <a:lstStyle/>
          <a:p>
            <a:r>
              <a:rPr lang="ru-RU" dirty="0"/>
              <a:t>Центр игры и театрализации</a:t>
            </a:r>
          </a:p>
        </p:txBody>
      </p:sp>
      <p:pic>
        <p:nvPicPr>
          <p:cNvPr id="4" name="Содержимое 3" descr="IMG_20210309_1559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3960" y="1412776"/>
            <a:ext cx="3480819" cy="4176464"/>
          </a:xfrm>
        </p:spPr>
      </p:pic>
      <p:pic>
        <p:nvPicPr>
          <p:cNvPr id="5" name="Рисунок 4" descr="IMG_20210309_160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1608" y="1412776"/>
            <a:ext cx="3888432" cy="2088232"/>
          </a:xfrm>
          <a:prstGeom prst="rect">
            <a:avLst/>
          </a:prstGeom>
        </p:spPr>
      </p:pic>
      <p:pic>
        <p:nvPicPr>
          <p:cNvPr id="6" name="Рисунок 5" descr="IMG_20210309_160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1608" y="3573016"/>
            <a:ext cx="3888432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633" y="54868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Тили-бом, тили-бом, </a:t>
            </a:r>
            <a:br>
              <a:rPr lang="ru-RU" sz="4000" dirty="0"/>
            </a:br>
            <a:r>
              <a:rPr lang="ru-RU" sz="4000" dirty="0"/>
              <a:t>загорелся кошкин дом.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9" y="2060848"/>
            <a:ext cx="3841444" cy="34563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32" y="2060848"/>
            <a:ext cx="373113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60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4981" y="260648"/>
            <a:ext cx="6798734" cy="1303867"/>
          </a:xfrm>
        </p:spPr>
        <p:txBody>
          <a:bodyPr>
            <a:normAutofit/>
          </a:bodyPr>
          <a:lstStyle/>
          <a:p>
            <a:r>
              <a:rPr lang="ru-RU" sz="4000" dirty="0"/>
              <a:t>Центр книги</a:t>
            </a:r>
          </a:p>
        </p:txBody>
      </p:sp>
      <p:pic>
        <p:nvPicPr>
          <p:cNvPr id="4" name="Содержимое 8" descr="IMG_20210309_1618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4370" y="1340768"/>
            <a:ext cx="6729345" cy="461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1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77" y="998319"/>
            <a:ext cx="3943139" cy="46085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98319"/>
            <a:ext cx="364922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46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7643" y="468950"/>
            <a:ext cx="6798734" cy="1303867"/>
          </a:xfrm>
        </p:spPr>
        <p:txBody>
          <a:bodyPr>
            <a:normAutofit/>
          </a:bodyPr>
          <a:lstStyle/>
          <a:p>
            <a:r>
              <a:rPr lang="ru-RU" sz="4000" dirty="0"/>
              <a:t>Центр науки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857" y="1840528"/>
            <a:ext cx="3807829" cy="38164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4824"/>
            <a:ext cx="3960440" cy="380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5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633" y="525673"/>
            <a:ext cx="6798734" cy="1303867"/>
          </a:xfrm>
        </p:spPr>
        <p:txBody>
          <a:bodyPr>
            <a:normAutofit/>
          </a:bodyPr>
          <a:lstStyle/>
          <a:p>
            <a:r>
              <a:rPr lang="ru-RU" sz="4000" dirty="0"/>
              <a:t>Центр конструирования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2" y="1844824"/>
            <a:ext cx="3915864" cy="39604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34635"/>
            <a:ext cx="3627832" cy="39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37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548681"/>
            <a:ext cx="6798734" cy="1152127"/>
          </a:xfrm>
        </p:spPr>
        <p:txBody>
          <a:bodyPr>
            <a:noAutofit/>
          </a:bodyPr>
          <a:lstStyle/>
          <a:p>
            <a:r>
              <a:rPr lang="ru-RU" dirty="0" smtClean="0"/>
              <a:t>Взаимодействие с родителями.</a:t>
            </a:r>
            <a:endParaRPr lang="ru-RU" dirty="0"/>
          </a:p>
        </p:txBody>
      </p:sp>
      <p:pic>
        <p:nvPicPr>
          <p:cNvPr id="6" name="Содержимое 3" descr="IMG_20210318_092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7776864" cy="4464496"/>
          </a:xfrm>
        </p:spPr>
      </p:pic>
    </p:spTree>
    <p:extLst>
      <p:ext uri="{BB962C8B-B14F-4D97-AF65-F5344CB8AC3E}">
        <p14:creationId xmlns:p14="http://schemas.microsoft.com/office/powerpoint/2010/main" val="1807707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285" y="692696"/>
            <a:ext cx="4824536" cy="1152127"/>
          </a:xfrm>
        </p:spPr>
        <p:txBody>
          <a:bodyPr>
            <a:noAutofit/>
          </a:bodyPr>
          <a:lstStyle/>
          <a:p>
            <a:r>
              <a:rPr lang="ru-RU" dirty="0" smtClean="0"/>
              <a:t>Акция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«Протяни руку </a:t>
            </a:r>
            <a:r>
              <a:rPr lang="ru-RU" dirty="0" smtClean="0"/>
              <a:t>лапам»</a:t>
            </a:r>
            <a:endParaRPr lang="ru-RU" dirty="0"/>
          </a:p>
        </p:txBody>
      </p:sp>
      <p:pic>
        <p:nvPicPr>
          <p:cNvPr id="5" name="Содержимое 3" descr="IMG-20210326-WA0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025" y="2204864"/>
            <a:ext cx="4680520" cy="34448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20689"/>
            <a:ext cx="3024337" cy="55446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075" y="2643183"/>
            <a:ext cx="8229600" cy="928694"/>
          </a:xfrm>
        </p:spPr>
        <p:txBody>
          <a:bodyPr/>
          <a:lstStyle/>
          <a:p>
            <a:pPr algn="l"/>
            <a:r>
              <a:rPr lang="ru-RU" dirty="0"/>
              <a:t>   Задачи: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100013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/>
              <a:t>    </a:t>
            </a:r>
            <a:r>
              <a:rPr lang="ru-RU" sz="2400" dirty="0"/>
              <a:t>Формирование у дошкольников доброго, заботливого и ответственного отношения к животным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3116" y="34018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Цель: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3571877"/>
            <a:ext cx="757242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/>
              <a:t>Расширять знания детей о кошках, их внешнем виде, об особенностях ухода за ними.</a:t>
            </a:r>
          </a:p>
          <a:p>
            <a:pPr>
              <a:buFont typeface="Arial" charset="0"/>
              <a:buChar char="•"/>
            </a:pPr>
            <a:r>
              <a:rPr lang="ru-RU" sz="2400" dirty="0"/>
              <a:t>Обогащать словарь детей новыми словами, познакомить с новым понятием «Волонтерство»</a:t>
            </a:r>
          </a:p>
          <a:p>
            <a:pPr>
              <a:buFont typeface="Arial" charset="0"/>
              <a:buChar char="•"/>
            </a:pPr>
            <a:r>
              <a:rPr lang="ru-RU" sz="2400" dirty="0"/>
              <a:t>Развивать познавательный интерес, творческие способности, воображение, мелкую моторику, конструктивные умения</a:t>
            </a:r>
          </a:p>
          <a:p>
            <a:pPr>
              <a:buFont typeface="Arial" charset="0"/>
              <a:buChar char="•"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6B7ADD-4F42-447B-A30A-25E3FE1C1A69}"/>
              </a:ext>
            </a:extLst>
          </p:cNvPr>
          <p:cNvSpPr txBox="1"/>
          <p:nvPr/>
        </p:nvSpPr>
        <p:spPr>
          <a:xfrm>
            <a:off x="2087724" y="90872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Результаты проекта:</a:t>
            </a:r>
            <a:endParaRPr lang="ru-RU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BB874-BF3A-4593-A9BA-8194E268BA61}"/>
              </a:ext>
            </a:extLst>
          </p:cNvPr>
          <p:cNvSpPr txBox="1"/>
          <p:nvPr/>
        </p:nvSpPr>
        <p:spPr>
          <a:xfrm>
            <a:off x="1115616" y="1844824"/>
            <a:ext cx="66247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smtClean="0"/>
              <a:t>Расширился кругозор </a:t>
            </a:r>
            <a:r>
              <a:rPr lang="ru-RU" sz="2400" dirty="0"/>
              <a:t>детей, </a:t>
            </a:r>
            <a:r>
              <a:rPr lang="ru-RU" sz="2400" dirty="0" smtClean="0"/>
              <a:t>словарный запас. </a:t>
            </a:r>
            <a:endParaRPr lang="ru-RU" sz="2400" dirty="0"/>
          </a:p>
          <a:p>
            <a:pPr marL="342900" indent="-342900">
              <a:buFontTx/>
              <a:buChar char="-"/>
            </a:pPr>
            <a:r>
              <a:rPr lang="ru-RU" sz="2400" dirty="0" smtClean="0"/>
              <a:t>Возникли предпосылки бережного и ответственного отношения к своим питомцам.</a:t>
            </a:r>
            <a:endParaRPr lang="ru-RU" sz="2400" dirty="0"/>
          </a:p>
          <a:p>
            <a:r>
              <a:rPr lang="ru-RU" sz="2400" dirty="0" smtClean="0"/>
              <a:t>-   Привлекли </a:t>
            </a:r>
            <a:r>
              <a:rPr lang="ru-RU" sz="2400" dirty="0"/>
              <a:t>родителей и детей к совместной деятельности, </a:t>
            </a:r>
            <a:r>
              <a:rPr lang="ru-RU" sz="2400" dirty="0" smtClean="0"/>
              <a:t>установили </a:t>
            </a:r>
            <a:r>
              <a:rPr lang="ru-RU" sz="2400" dirty="0"/>
              <a:t>с ними </a:t>
            </a:r>
            <a:r>
              <a:rPr lang="ru-RU" sz="2400" dirty="0" smtClean="0"/>
              <a:t>доверительные </a:t>
            </a:r>
            <a:r>
              <a:rPr lang="ru-RU" sz="2400" dirty="0"/>
              <a:t>и </a:t>
            </a:r>
            <a:r>
              <a:rPr lang="ru-RU" sz="2400" dirty="0" smtClean="0"/>
              <a:t>партнерские отношения.</a:t>
            </a:r>
            <a:endParaRPr lang="ru-RU" sz="24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71249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26741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b="1" dirty="0"/>
          </a:p>
          <a:p>
            <a:r>
              <a:rPr lang="ru-RU" sz="3200" b="1" dirty="0"/>
              <a:t>Актуальность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412776"/>
            <a:ext cx="75724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Животный мир – важная часть нашей жизни. Каждый ребёнок познаёт окружающий мир, стараясь потрогать его, поиграть,…..</a:t>
            </a:r>
          </a:p>
          <a:p>
            <a:pPr algn="just"/>
            <a:r>
              <a:rPr lang="ru-RU" dirty="0"/>
              <a:t>Воспитывать любовь к природе нужно начинать с самого детства. Нужно учить заботиться и беречь её. Важной частью природы являются живые существа. Прежде всего, ребёнок узнаёт животный мир, знакомясь с теми, кто живёт с ним рядом. А это домашние животные. </a:t>
            </a:r>
          </a:p>
          <a:p>
            <a:pPr algn="just"/>
            <a:r>
              <a:rPr lang="ru-RU" dirty="0"/>
              <a:t>Не следует забывать, что домашнее животное в семье — это мощный воспитательный фактор. Ребёнок учиться заботиться, ухаживать за ним, у него развиваются нравственно-волевые и трудовые качества. Кроме прямой цели: воспитание доброго отношения к животным, уважение к их жизни,  достигается и другая цель – формирование нравственных качеств у ребенка. Милосердие, доброта, отзывчивость – это черты характера, которые являются базовой характеристикой личности.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1534" y="1916832"/>
            <a:ext cx="4258816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4400" dirty="0">
                <a:latin typeface="Garamond" panose="02020404030301010803" pitchFamily="18" charset="0"/>
              </a:rPr>
              <a:t>Модель </a:t>
            </a:r>
            <a:r>
              <a:rPr lang="ru-RU" sz="4400" dirty="0" smtClean="0">
                <a:latin typeface="Garamond" panose="02020404030301010803" pitchFamily="18" charset="0"/>
              </a:rPr>
              <a:t/>
            </a:r>
            <a:br>
              <a:rPr lang="ru-RU" sz="4400" dirty="0" smtClean="0">
                <a:latin typeface="Garamond" panose="02020404030301010803" pitchFamily="18" charset="0"/>
              </a:rPr>
            </a:br>
            <a:r>
              <a:rPr lang="ru-RU" sz="4400" dirty="0" smtClean="0">
                <a:latin typeface="Garamond" panose="02020404030301010803" pitchFamily="18" charset="0"/>
              </a:rPr>
              <a:t>трех </a:t>
            </a:r>
            <a:r>
              <a:rPr lang="ru-RU" sz="4400" dirty="0">
                <a:latin typeface="Garamond" panose="02020404030301010803" pitchFamily="18" charset="0"/>
              </a:rPr>
              <a:t>вопросов</a:t>
            </a:r>
            <a:r>
              <a:rPr lang="ru-RU" dirty="0">
                <a:latin typeface="Garamond" panose="02020404030301010803" pitchFamily="18" charset="0"/>
              </a:rPr>
              <a:t/>
            </a:r>
            <a:br>
              <a:rPr lang="ru-RU" dirty="0">
                <a:latin typeface="Garamond" panose="02020404030301010803" pitchFamily="18" charset="0"/>
              </a:rPr>
            </a:br>
            <a:endParaRPr lang="ru-RU" sz="4400" dirty="0">
              <a:latin typeface="Garamond" panose="02020404030301010803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BC42448-A0F1-4357-8B94-C9D1ECE3E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0162" y="1655270"/>
            <a:ext cx="5675933" cy="354745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633" y="184778"/>
            <a:ext cx="6798734" cy="1303867"/>
          </a:xfrm>
        </p:spPr>
        <p:txBody>
          <a:bodyPr>
            <a:normAutofit/>
          </a:bodyPr>
          <a:lstStyle/>
          <a:p>
            <a:r>
              <a:rPr lang="ru-RU" sz="4000" dirty="0"/>
              <a:t>Паутинка</a:t>
            </a:r>
          </a:p>
        </p:txBody>
      </p:sp>
      <p:pic>
        <p:nvPicPr>
          <p:cNvPr id="4" name="Содержимое 3" descr="IMG_20210326_072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1633" y="1124744"/>
            <a:ext cx="6600733" cy="49505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210326-WA007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150" y="2492896"/>
            <a:ext cx="2667458" cy="3556611"/>
          </a:xfrm>
        </p:spPr>
      </p:pic>
      <p:pic>
        <p:nvPicPr>
          <p:cNvPr id="5" name="Рисунок 4" descr="IMG_20210312_130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5386" y="662371"/>
            <a:ext cx="3192460" cy="2493478"/>
          </a:xfrm>
          <a:prstGeom prst="rect">
            <a:avLst/>
          </a:prstGeom>
        </p:spPr>
      </p:pic>
      <p:pic>
        <p:nvPicPr>
          <p:cNvPr id="6" name="Рисунок 5" descr="IMG_20210312_130536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6834" y="3253449"/>
            <a:ext cx="3181012" cy="262382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8EE3C08-3D81-45EF-878C-A8567BD3B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908720"/>
            <a:ext cx="2898982" cy="1224136"/>
          </a:xfrm>
        </p:spPr>
        <p:txBody>
          <a:bodyPr>
            <a:noAutofit/>
          </a:bodyPr>
          <a:lstStyle/>
          <a:p>
            <a:r>
              <a:rPr lang="ru-RU" dirty="0"/>
              <a:t>Центр искусства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IMG_20210312_1309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3611" y="944724"/>
            <a:ext cx="7516778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88278" y="617857"/>
            <a:ext cx="6798734" cy="1303867"/>
          </a:xfrm>
        </p:spPr>
        <p:txBody>
          <a:bodyPr/>
          <a:lstStyle/>
          <a:p>
            <a:r>
              <a:rPr lang="ru-RU" dirty="0"/>
              <a:t>Лепка «Котёнок»</a:t>
            </a:r>
          </a:p>
        </p:txBody>
      </p:sp>
      <p:pic>
        <p:nvPicPr>
          <p:cNvPr id="7" name="Содержимое 3" descr="IMG_20210309_161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7920880" cy="460851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633" y="476672"/>
            <a:ext cx="6798734" cy="1303867"/>
          </a:xfrm>
        </p:spPr>
        <p:txBody>
          <a:bodyPr/>
          <a:lstStyle/>
          <a:p>
            <a:r>
              <a:rPr lang="ru-RU" dirty="0"/>
              <a:t>Центр краеведения</a:t>
            </a:r>
          </a:p>
        </p:txBody>
      </p:sp>
      <p:pic>
        <p:nvPicPr>
          <p:cNvPr id="4" name="Содержимое 3" descr="IMG_20210310_102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3" y="1628800"/>
            <a:ext cx="3744417" cy="4464497"/>
          </a:xfrm>
        </p:spPr>
      </p:pic>
      <p:pic>
        <p:nvPicPr>
          <p:cNvPr id="5" name="Рисунок 4" descr="IMG_20210310_102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7801" y="1628800"/>
            <a:ext cx="3724461" cy="446449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279</TotalTime>
  <Words>158</Words>
  <Application>Microsoft Office PowerPoint</Application>
  <PresentationFormat>Экран (4:3)</PresentationFormat>
  <Paragraphs>35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Garamond</vt:lpstr>
      <vt:lpstr>Натуральные материалы</vt:lpstr>
      <vt:lpstr>    Проект  «Мы в ответе за тех, кого приручили» </vt:lpstr>
      <vt:lpstr>   Задачи:</vt:lpstr>
      <vt:lpstr>Презентация PowerPoint</vt:lpstr>
      <vt:lpstr> Модель  трех вопросов </vt:lpstr>
      <vt:lpstr>Паутинка</vt:lpstr>
      <vt:lpstr>Центр искусства</vt:lpstr>
      <vt:lpstr>Презентация PowerPoint</vt:lpstr>
      <vt:lpstr>Лепка «Котёнок»</vt:lpstr>
      <vt:lpstr>Центр краеведения</vt:lpstr>
      <vt:lpstr>Центр математики</vt:lpstr>
      <vt:lpstr>Центр движения</vt:lpstr>
      <vt:lpstr>Центр игры и театрализации</vt:lpstr>
      <vt:lpstr>Тили-бом, тили-бом,  загорелся кошкин дом.</vt:lpstr>
      <vt:lpstr>Центр книги</vt:lpstr>
      <vt:lpstr>Презентация PowerPoint</vt:lpstr>
      <vt:lpstr>Центр науки</vt:lpstr>
      <vt:lpstr>Центр конструирования</vt:lpstr>
      <vt:lpstr>Взаимодействие с родителями.</vt:lpstr>
      <vt:lpstr>Акция  «Протяни руку лапам»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«Мы в ответе за тех, кого приручили»</dc:title>
  <dc:creator>user</dc:creator>
  <cp:lastModifiedBy>2</cp:lastModifiedBy>
  <cp:revision>33</cp:revision>
  <dcterms:created xsi:type="dcterms:W3CDTF">2021-03-27T13:09:07Z</dcterms:created>
  <dcterms:modified xsi:type="dcterms:W3CDTF">2021-04-01T06:26:28Z</dcterms:modified>
</cp:coreProperties>
</file>