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6" r:id="rId5"/>
    <p:sldId id="280" r:id="rId6"/>
    <p:sldId id="287" r:id="rId7"/>
    <p:sldId id="288" r:id="rId8"/>
    <p:sldId id="281" r:id="rId9"/>
    <p:sldId id="283" r:id="rId10"/>
    <p:sldId id="285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2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4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5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3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2C64-9A9C-4C2E-9B7C-414B1C73900E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2F2F-BD03-4962-B5EA-542DE5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1122363"/>
            <a:ext cx="9144000" cy="115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кошки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2377440"/>
            <a:ext cx="9144000" cy="288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младшая группа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8857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9458" y="462571"/>
            <a:ext cx="593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– создание видеоролика «Кошки, котики, котята и другие домашние питомцы»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72481"/>
            <a:ext cx="2626659" cy="1969994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3" y="272481"/>
            <a:ext cx="2044875" cy="2606321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44" y="3981345"/>
            <a:ext cx="1999429" cy="2740822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1" y="2242474"/>
            <a:ext cx="2219585" cy="2787311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44" y="1503000"/>
            <a:ext cx="2154805" cy="2330382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5" y="4718227"/>
            <a:ext cx="3241379" cy="1770097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22" y="1851362"/>
            <a:ext cx="2826146" cy="2638944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98" y="2577929"/>
            <a:ext cx="1535767" cy="2414306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0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3011" y="1541929"/>
            <a:ext cx="9789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КОШЕК НЕ БЫЛО НА СВЕТЕ,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СТОИЛО БЫ ВЫДУМАТЬ»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Ю.КУКЛАЧЕВ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9" y="121260"/>
            <a:ext cx="11168742" cy="54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50" y="0"/>
            <a:ext cx="1034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6550" y="444986"/>
            <a:ext cx="484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444986"/>
            <a:ext cx="4482354" cy="3071113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7" y="1203683"/>
            <a:ext cx="5047434" cy="3290047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3858750"/>
            <a:ext cx="3648637" cy="2827791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07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1272" y="444986"/>
            <a:ext cx="338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искусства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3" y="331696"/>
            <a:ext cx="4616949" cy="2339735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01" y="845096"/>
            <a:ext cx="4413848" cy="2178425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3" y="3917577"/>
            <a:ext cx="2918899" cy="2357923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25" y="2859690"/>
            <a:ext cx="3091594" cy="2318695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69" y="3761741"/>
            <a:ext cx="3630049" cy="232550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32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1694" y="444986"/>
            <a:ext cx="339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1" y="378295"/>
            <a:ext cx="3051084" cy="290004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1" y="3656630"/>
            <a:ext cx="3406607" cy="259050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62" y="444986"/>
            <a:ext cx="3027874" cy="377739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5" y="1828315"/>
            <a:ext cx="3621743" cy="2840394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52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" y="-7171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1035" y="444986"/>
            <a:ext cx="385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7" y="751432"/>
            <a:ext cx="4688841" cy="396240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35" y="1381165"/>
            <a:ext cx="4240725" cy="409567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73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>
          <a:xfrm>
            <a:off x="312399" y="264994"/>
            <a:ext cx="4954194" cy="2689221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17" y="334045"/>
            <a:ext cx="5479063" cy="3930224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r="10690"/>
          <a:stretch/>
        </p:blipFill>
        <p:spPr>
          <a:xfrm>
            <a:off x="1512685" y="3442620"/>
            <a:ext cx="2792397" cy="308610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124526" y="4642279"/>
            <a:ext cx="484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краеведения - Музей Кошек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bOX4yPLg5D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9834" y="462571"/>
            <a:ext cx="484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науки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462571"/>
            <a:ext cx="3350883" cy="3389547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2" y="530148"/>
            <a:ext cx="2609403" cy="332197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1" y="662626"/>
            <a:ext cx="2753250" cy="3453228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9" y="4315909"/>
            <a:ext cx="4360133" cy="2200504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05" y="4356817"/>
            <a:ext cx="4023445" cy="2297764"/>
          </a:xfrm>
          <a:prstGeom prst="round2Diag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8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46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Group 7</dc:creator>
  <cp:lastModifiedBy>Group 7</cp:lastModifiedBy>
  <cp:revision>28</cp:revision>
  <dcterms:created xsi:type="dcterms:W3CDTF">2021-03-22T09:42:11Z</dcterms:created>
  <dcterms:modified xsi:type="dcterms:W3CDTF">2021-03-30T10:03:40Z</dcterms:modified>
</cp:coreProperties>
</file>